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sldIdLst>
    <p:sldId id="256" r:id="rId5"/>
    <p:sldId id="282" r:id="rId6"/>
    <p:sldId id="289" r:id="rId7"/>
    <p:sldId id="283" r:id="rId8"/>
    <p:sldId id="284" r:id="rId9"/>
    <p:sldId id="290" r:id="rId10"/>
    <p:sldId id="291" r:id="rId11"/>
    <p:sldId id="286" r:id="rId12"/>
    <p:sldId id="287" r:id="rId13"/>
    <p:sldId id="293" r:id="rId14"/>
    <p:sldId id="296" r:id="rId15"/>
    <p:sldId id="294" r:id="rId16"/>
    <p:sldId id="295" r:id="rId17"/>
    <p:sldId id="285" r:id="rId18"/>
    <p:sldId id="292" r:id="rId19"/>
    <p:sldId id="288" r:id="rId2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D22C224-BC77-744B-8767-2D42B31DA061}" v="449" dt="2024-11-18T14:24:13.496"/>
    <p1510:client id="{0DC78A3D-8BF9-37BA-32FC-671A24A65C5F}" v="99" dt="2024-11-17T21:36:15.580"/>
    <p1510:client id="{184726CD-6A93-B444-A794-DE1245C02DA3}" v="1" dt="2024-11-18T05:11:51.620"/>
    <p1510:client id="{299B17C6-7331-4A90-B0E5-A966E2C0BA19}" v="1" dt="2024-11-18T16:25:41.609"/>
    <p1510:client id="{6714C7DE-4516-4B7A-A5B7-4D334B0AC224}" v="265" dt="2024-11-18T16:17:54.404"/>
    <p1510:client id="{7A0011DA-68E1-4C13-AA96-B1ECF15D05CF}" v="72" dt="2024-11-18T15:46:15.633"/>
    <p1510:client id="{7C6940CC-AA7D-1394-A32D-77EBB88DA8C8}" v="59" dt="2024-11-18T03:45:49.637"/>
    <p1510:client id="{A816F7CF-4BAE-43E5-A839-FCB298232A78}" v="514" dt="2024-11-18T05:19:50.93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2880"/>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Regan, Ryan" userId="S::ryan13516@tamu.edu::6995c692-73f5-4ae4-b5cb-cd593e21e106" providerId="AD" clId="Web-{A816F7CF-4BAE-43E5-A839-FCB298232A78}"/>
    <pc:docChg chg="addSld modSld">
      <pc:chgData name="Regan, Ryan" userId="S::ryan13516@tamu.edu::6995c692-73f5-4ae4-b5cb-cd593e21e106" providerId="AD" clId="Web-{A816F7CF-4BAE-43E5-A839-FCB298232A78}" dt="2024-11-18T05:19:50.466" v="513" actId="20577"/>
      <pc:docMkLst>
        <pc:docMk/>
      </pc:docMkLst>
      <pc:sldChg chg="modSp">
        <pc:chgData name="Regan, Ryan" userId="S::ryan13516@tamu.edu::6995c692-73f5-4ae4-b5cb-cd593e21e106" providerId="AD" clId="Web-{A816F7CF-4BAE-43E5-A839-FCB298232A78}" dt="2024-11-18T05:19:31.513" v="483" actId="20577"/>
        <pc:sldMkLst>
          <pc:docMk/>
          <pc:sldMk cId="1691367523" sldId="285"/>
        </pc:sldMkLst>
        <pc:spChg chg="mod">
          <ac:chgData name="Regan, Ryan" userId="S::ryan13516@tamu.edu::6995c692-73f5-4ae4-b5cb-cd593e21e106" providerId="AD" clId="Web-{A816F7CF-4BAE-43E5-A839-FCB298232A78}" dt="2024-11-18T05:19:31.513" v="483" actId="20577"/>
          <ac:spMkLst>
            <pc:docMk/>
            <pc:sldMk cId="1691367523" sldId="285"/>
            <ac:spMk id="3" creationId="{78C8D78A-459F-2E1B-1AB3-4BE8FB16B108}"/>
          </ac:spMkLst>
        </pc:spChg>
      </pc:sldChg>
      <pc:sldChg chg="modSp new">
        <pc:chgData name="Regan, Ryan" userId="S::ryan13516@tamu.edu::6995c692-73f5-4ae4-b5cb-cd593e21e106" providerId="AD" clId="Web-{A816F7CF-4BAE-43E5-A839-FCB298232A78}" dt="2024-11-18T05:09:02.226" v="98" actId="20577"/>
        <pc:sldMkLst>
          <pc:docMk/>
          <pc:sldMk cId="870799200" sldId="286"/>
        </pc:sldMkLst>
        <pc:spChg chg="mod">
          <ac:chgData name="Regan, Ryan" userId="S::ryan13516@tamu.edu::6995c692-73f5-4ae4-b5cb-cd593e21e106" providerId="AD" clId="Web-{A816F7CF-4BAE-43E5-A839-FCB298232A78}" dt="2024-11-18T05:06:37.565" v="5" actId="20577"/>
          <ac:spMkLst>
            <pc:docMk/>
            <pc:sldMk cId="870799200" sldId="286"/>
            <ac:spMk id="2" creationId="{08FD750C-446C-C4F6-6E55-C0AADFB6CEC9}"/>
          </ac:spMkLst>
        </pc:spChg>
        <pc:spChg chg="mod">
          <ac:chgData name="Regan, Ryan" userId="S::ryan13516@tamu.edu::6995c692-73f5-4ae4-b5cb-cd593e21e106" providerId="AD" clId="Web-{A816F7CF-4BAE-43E5-A839-FCB298232A78}" dt="2024-11-18T05:09:02.226" v="98" actId="20577"/>
          <ac:spMkLst>
            <pc:docMk/>
            <pc:sldMk cId="870799200" sldId="286"/>
            <ac:spMk id="3" creationId="{8469E271-FE53-5924-EFBF-D9F26F1F0DA2}"/>
          </ac:spMkLst>
        </pc:spChg>
      </pc:sldChg>
      <pc:sldChg chg="modSp new">
        <pc:chgData name="Regan, Ryan" userId="S::ryan13516@tamu.edu::6995c692-73f5-4ae4-b5cb-cd593e21e106" providerId="AD" clId="Web-{A816F7CF-4BAE-43E5-A839-FCB298232A78}" dt="2024-11-18T05:14:01.330" v="120" actId="1076"/>
        <pc:sldMkLst>
          <pc:docMk/>
          <pc:sldMk cId="2578810487" sldId="287"/>
        </pc:sldMkLst>
        <pc:spChg chg="mod">
          <ac:chgData name="Regan, Ryan" userId="S::ryan13516@tamu.edu::6995c692-73f5-4ae4-b5cb-cd593e21e106" providerId="AD" clId="Web-{A816F7CF-4BAE-43E5-A839-FCB298232A78}" dt="2024-11-18T05:09:10.570" v="102" actId="20577"/>
          <ac:spMkLst>
            <pc:docMk/>
            <pc:sldMk cId="2578810487" sldId="287"/>
            <ac:spMk id="2" creationId="{EF79117A-78B8-BCFD-372D-D164C7F712B4}"/>
          </ac:spMkLst>
        </pc:spChg>
        <pc:picChg chg="mod modCrop">
          <ac:chgData name="Regan, Ryan" userId="S::ryan13516@tamu.edu::6995c692-73f5-4ae4-b5cb-cd593e21e106" providerId="AD" clId="Web-{A816F7CF-4BAE-43E5-A839-FCB298232A78}" dt="2024-11-18T05:14:01.330" v="120" actId="1076"/>
          <ac:picMkLst>
            <pc:docMk/>
            <pc:sldMk cId="2578810487" sldId="287"/>
            <ac:picMk id="4" creationId="{C8C4EFD6-7036-6AA9-406E-B485ABB0B730}"/>
          </ac:picMkLst>
        </pc:picChg>
      </pc:sldChg>
      <pc:sldChg chg="modSp new">
        <pc:chgData name="Regan, Ryan" userId="S::ryan13516@tamu.edu::6995c692-73f5-4ae4-b5cb-cd593e21e106" providerId="AD" clId="Web-{A816F7CF-4BAE-43E5-A839-FCB298232A78}" dt="2024-11-18T05:19:50.466" v="513" actId="20577"/>
        <pc:sldMkLst>
          <pc:docMk/>
          <pc:sldMk cId="1327032555" sldId="288"/>
        </pc:sldMkLst>
        <pc:spChg chg="mod">
          <ac:chgData name="Regan, Ryan" userId="S::ryan13516@tamu.edu::6995c692-73f5-4ae4-b5cb-cd593e21e106" providerId="AD" clId="Web-{A816F7CF-4BAE-43E5-A839-FCB298232A78}" dt="2024-11-18T05:19:41.154" v="502" actId="20577"/>
          <ac:spMkLst>
            <pc:docMk/>
            <pc:sldMk cId="1327032555" sldId="288"/>
            <ac:spMk id="2" creationId="{8C6022B5-2576-18F2-4210-A9FEBB2FAB29}"/>
          </ac:spMkLst>
        </pc:spChg>
        <pc:spChg chg="mod">
          <ac:chgData name="Regan, Ryan" userId="S::ryan13516@tamu.edu::6995c692-73f5-4ae4-b5cb-cd593e21e106" providerId="AD" clId="Web-{A816F7CF-4BAE-43E5-A839-FCB298232A78}" dt="2024-11-18T05:19:50.466" v="513" actId="20577"/>
          <ac:spMkLst>
            <pc:docMk/>
            <pc:sldMk cId="1327032555" sldId="288"/>
            <ac:spMk id="3" creationId="{2312BCEA-E50E-D340-7008-FA22BE8E68CA}"/>
          </ac:spMkLst>
        </pc:spChg>
      </pc:sldChg>
    </pc:docChg>
  </pc:docChgLst>
  <pc:docChgLst>
    <pc:chgData name="Nguyen, Andrew" userId="S::nguyen1wan@tamu.edu::f77e9cb5-0f85-442d-b9a1-1c52c52d15f5" providerId="AD" clId="Web-{7C6940CC-AA7D-1394-A32D-77EBB88DA8C8}"/>
    <pc:docChg chg="modSld">
      <pc:chgData name="Nguyen, Andrew" userId="S::nguyen1wan@tamu.edu::f77e9cb5-0f85-442d-b9a1-1c52c52d15f5" providerId="AD" clId="Web-{7C6940CC-AA7D-1394-A32D-77EBB88DA8C8}" dt="2024-11-18T03:45:47.949" v="57" actId="20577"/>
      <pc:docMkLst>
        <pc:docMk/>
      </pc:docMkLst>
      <pc:sldChg chg="modSp">
        <pc:chgData name="Nguyen, Andrew" userId="S::nguyen1wan@tamu.edu::f77e9cb5-0f85-442d-b9a1-1c52c52d15f5" providerId="AD" clId="Web-{7C6940CC-AA7D-1394-A32D-77EBB88DA8C8}" dt="2024-11-18T03:45:25.230" v="53" actId="14100"/>
        <pc:sldMkLst>
          <pc:docMk/>
          <pc:sldMk cId="1994120960" sldId="283"/>
        </pc:sldMkLst>
        <pc:picChg chg="mod">
          <ac:chgData name="Nguyen, Andrew" userId="S::nguyen1wan@tamu.edu::f77e9cb5-0f85-442d-b9a1-1c52c52d15f5" providerId="AD" clId="Web-{7C6940CC-AA7D-1394-A32D-77EBB88DA8C8}" dt="2024-11-18T03:45:19.808" v="51" actId="14100"/>
          <ac:picMkLst>
            <pc:docMk/>
            <pc:sldMk cId="1994120960" sldId="283"/>
            <ac:picMk id="6" creationId="{38EF14FC-E645-0F40-21A9-E554848ECB85}"/>
          </ac:picMkLst>
        </pc:picChg>
        <pc:picChg chg="mod">
          <ac:chgData name="Nguyen, Andrew" userId="S::nguyen1wan@tamu.edu::f77e9cb5-0f85-442d-b9a1-1c52c52d15f5" providerId="AD" clId="Web-{7C6940CC-AA7D-1394-A32D-77EBB88DA8C8}" dt="2024-11-18T03:45:25.230" v="53" actId="14100"/>
          <ac:picMkLst>
            <pc:docMk/>
            <pc:sldMk cId="1994120960" sldId="283"/>
            <ac:picMk id="7" creationId="{8AD0C835-0B93-0A07-372D-4ED097B13290}"/>
          </ac:picMkLst>
        </pc:picChg>
      </pc:sldChg>
      <pc:sldChg chg="modSp">
        <pc:chgData name="Nguyen, Andrew" userId="S::nguyen1wan@tamu.edu::f77e9cb5-0f85-442d-b9a1-1c52c52d15f5" providerId="AD" clId="Web-{7C6940CC-AA7D-1394-A32D-77EBB88DA8C8}" dt="2024-11-18T03:45:47.949" v="57" actId="20577"/>
        <pc:sldMkLst>
          <pc:docMk/>
          <pc:sldMk cId="1849905089" sldId="284"/>
        </pc:sldMkLst>
        <pc:spChg chg="mod">
          <ac:chgData name="Nguyen, Andrew" userId="S::nguyen1wan@tamu.edu::f77e9cb5-0f85-442d-b9a1-1c52c52d15f5" providerId="AD" clId="Web-{7C6940CC-AA7D-1394-A32D-77EBB88DA8C8}" dt="2024-11-18T03:45:47.949" v="57" actId="20577"/>
          <ac:spMkLst>
            <pc:docMk/>
            <pc:sldMk cId="1849905089" sldId="284"/>
            <ac:spMk id="3" creationId="{66FA9186-2162-32A0-DD4C-58DA90FF0057}"/>
          </ac:spMkLst>
        </pc:spChg>
      </pc:sldChg>
      <pc:sldChg chg="modSp">
        <pc:chgData name="Nguyen, Andrew" userId="S::nguyen1wan@tamu.edu::f77e9cb5-0f85-442d-b9a1-1c52c52d15f5" providerId="AD" clId="Web-{7C6940CC-AA7D-1394-A32D-77EBB88DA8C8}" dt="2024-11-18T03:45:11.714" v="50" actId="20577"/>
        <pc:sldMkLst>
          <pc:docMk/>
          <pc:sldMk cId="1691367523" sldId="285"/>
        </pc:sldMkLst>
        <pc:spChg chg="mod">
          <ac:chgData name="Nguyen, Andrew" userId="S::nguyen1wan@tamu.edu::f77e9cb5-0f85-442d-b9a1-1c52c52d15f5" providerId="AD" clId="Web-{7C6940CC-AA7D-1394-A32D-77EBB88DA8C8}" dt="2024-11-18T03:45:11.714" v="50" actId="20577"/>
          <ac:spMkLst>
            <pc:docMk/>
            <pc:sldMk cId="1691367523" sldId="285"/>
            <ac:spMk id="3" creationId="{78C8D78A-459F-2E1B-1AB3-4BE8FB16B108}"/>
          </ac:spMkLst>
        </pc:spChg>
      </pc:sldChg>
    </pc:docChg>
  </pc:docChgLst>
  <pc:docChgLst>
    <pc:chgData name="Regan, Ryan" userId="S::ryan13516@tamu.edu::6995c692-73f5-4ae4-b5cb-cd593e21e106" providerId="AD" clId="Web-{299B17C6-7331-4A90-B0E5-A966E2C0BA19}"/>
    <pc:docChg chg="modSld">
      <pc:chgData name="Regan, Ryan" userId="S::ryan13516@tamu.edu::6995c692-73f5-4ae4-b5cb-cd593e21e106" providerId="AD" clId="Web-{299B17C6-7331-4A90-B0E5-A966E2C0BA19}" dt="2024-11-18T16:25:41.609" v="0" actId="1076"/>
      <pc:docMkLst>
        <pc:docMk/>
      </pc:docMkLst>
      <pc:sldChg chg="modSp">
        <pc:chgData name="Regan, Ryan" userId="S::ryan13516@tamu.edu::6995c692-73f5-4ae4-b5cb-cd593e21e106" providerId="AD" clId="Web-{299B17C6-7331-4A90-B0E5-A966E2C0BA19}" dt="2024-11-18T16:25:41.609" v="0" actId="1076"/>
        <pc:sldMkLst>
          <pc:docMk/>
          <pc:sldMk cId="345741143" sldId="291"/>
        </pc:sldMkLst>
        <pc:picChg chg="mod">
          <ac:chgData name="Regan, Ryan" userId="S::ryan13516@tamu.edu::6995c692-73f5-4ae4-b5cb-cd593e21e106" providerId="AD" clId="Web-{299B17C6-7331-4A90-B0E5-A966E2C0BA19}" dt="2024-11-18T16:25:41.609" v="0" actId="1076"/>
          <ac:picMkLst>
            <pc:docMk/>
            <pc:sldMk cId="345741143" sldId="291"/>
            <ac:picMk id="11" creationId="{8E996BD4-2214-3D51-9C51-50580DFDB619}"/>
          </ac:picMkLst>
        </pc:picChg>
      </pc:sldChg>
    </pc:docChg>
  </pc:docChgLst>
  <pc:docChgLst>
    <pc:chgData name="Nguyen, Andrew" userId="S::nguyen1wan@tamu.edu::f77e9cb5-0f85-442d-b9a1-1c52c52d15f5" providerId="AD" clId="Web-{0DC78A3D-8BF9-37BA-32FC-671A24A65C5F}"/>
    <pc:docChg chg="addSld modSld">
      <pc:chgData name="Nguyen, Andrew" userId="S::nguyen1wan@tamu.edu::f77e9cb5-0f85-442d-b9a1-1c52c52d15f5" providerId="AD" clId="Web-{0DC78A3D-8BF9-37BA-32FC-671A24A65C5F}" dt="2024-11-17T21:36:15.580" v="95" actId="1076"/>
      <pc:docMkLst>
        <pc:docMk/>
      </pc:docMkLst>
      <pc:sldChg chg="modSp">
        <pc:chgData name="Nguyen, Andrew" userId="S::nguyen1wan@tamu.edu::f77e9cb5-0f85-442d-b9a1-1c52c52d15f5" providerId="AD" clId="Web-{0DC78A3D-8BF9-37BA-32FC-671A24A65C5F}" dt="2024-11-17T21:29:54.923" v="19" actId="1076"/>
        <pc:sldMkLst>
          <pc:docMk/>
          <pc:sldMk cId="1994120960" sldId="283"/>
        </pc:sldMkLst>
        <pc:picChg chg="mod">
          <ac:chgData name="Nguyen, Andrew" userId="S::nguyen1wan@tamu.edu::f77e9cb5-0f85-442d-b9a1-1c52c52d15f5" providerId="AD" clId="Web-{0DC78A3D-8BF9-37BA-32FC-671A24A65C5F}" dt="2024-11-17T21:29:54.923" v="19" actId="1076"/>
          <ac:picMkLst>
            <pc:docMk/>
            <pc:sldMk cId="1994120960" sldId="283"/>
            <ac:picMk id="6" creationId="{38EF14FC-E645-0F40-21A9-E554848ECB85}"/>
          </ac:picMkLst>
        </pc:picChg>
      </pc:sldChg>
      <pc:sldChg chg="addSp delSp modSp">
        <pc:chgData name="Nguyen, Andrew" userId="S::nguyen1wan@tamu.edu::f77e9cb5-0f85-442d-b9a1-1c52c52d15f5" providerId="AD" clId="Web-{0DC78A3D-8BF9-37BA-32FC-671A24A65C5F}" dt="2024-11-17T21:36:15.580" v="95" actId="1076"/>
        <pc:sldMkLst>
          <pc:docMk/>
          <pc:sldMk cId="1849905089" sldId="284"/>
        </pc:sldMkLst>
        <pc:spChg chg="mod">
          <ac:chgData name="Nguyen, Andrew" userId="S::nguyen1wan@tamu.edu::f77e9cb5-0f85-442d-b9a1-1c52c52d15f5" providerId="AD" clId="Web-{0DC78A3D-8BF9-37BA-32FC-671A24A65C5F}" dt="2024-11-17T21:29:39.204" v="14" actId="20577"/>
          <ac:spMkLst>
            <pc:docMk/>
            <pc:sldMk cId="1849905089" sldId="284"/>
            <ac:spMk id="3" creationId="{66FA9186-2162-32A0-DD4C-58DA90FF0057}"/>
          </ac:spMkLst>
        </pc:spChg>
        <pc:picChg chg="add del mod">
          <ac:chgData name="Nguyen, Andrew" userId="S::nguyen1wan@tamu.edu::f77e9cb5-0f85-442d-b9a1-1c52c52d15f5" providerId="AD" clId="Web-{0DC78A3D-8BF9-37BA-32FC-671A24A65C5F}" dt="2024-11-17T21:29:37.032" v="13"/>
          <ac:picMkLst>
            <pc:docMk/>
            <pc:sldMk cId="1849905089" sldId="284"/>
            <ac:picMk id="4" creationId="{FA39DDD0-611E-D458-9F62-DD6760A6BB98}"/>
          </ac:picMkLst>
        </pc:picChg>
        <pc:picChg chg="add mod">
          <ac:chgData name="Nguyen, Andrew" userId="S::nguyen1wan@tamu.edu::f77e9cb5-0f85-442d-b9a1-1c52c52d15f5" providerId="AD" clId="Web-{0DC78A3D-8BF9-37BA-32FC-671A24A65C5F}" dt="2024-11-17T21:36:15.580" v="95" actId="1076"/>
          <ac:picMkLst>
            <pc:docMk/>
            <pc:sldMk cId="1849905089" sldId="284"/>
            <ac:picMk id="5" creationId="{1BC87F84-1D19-BDD8-5A08-AF1A450D1B8A}"/>
          </ac:picMkLst>
        </pc:picChg>
      </pc:sldChg>
      <pc:sldChg chg="modSp new">
        <pc:chgData name="Nguyen, Andrew" userId="S::nguyen1wan@tamu.edu::f77e9cb5-0f85-442d-b9a1-1c52c52d15f5" providerId="AD" clId="Web-{0DC78A3D-8BF9-37BA-32FC-671A24A65C5F}" dt="2024-11-17T21:36:08.548" v="92" actId="20577"/>
        <pc:sldMkLst>
          <pc:docMk/>
          <pc:sldMk cId="1691367523" sldId="285"/>
        </pc:sldMkLst>
        <pc:spChg chg="mod">
          <ac:chgData name="Nguyen, Andrew" userId="S::nguyen1wan@tamu.edu::f77e9cb5-0f85-442d-b9a1-1c52c52d15f5" providerId="AD" clId="Web-{0DC78A3D-8BF9-37BA-32FC-671A24A65C5F}" dt="2024-11-17T21:32:01.083" v="29" actId="20577"/>
          <ac:spMkLst>
            <pc:docMk/>
            <pc:sldMk cId="1691367523" sldId="285"/>
            <ac:spMk id="2" creationId="{05B2A4A9-FC99-DD1B-D947-64F29DA117DE}"/>
          </ac:spMkLst>
        </pc:spChg>
        <pc:spChg chg="mod">
          <ac:chgData name="Nguyen, Andrew" userId="S::nguyen1wan@tamu.edu::f77e9cb5-0f85-442d-b9a1-1c52c52d15f5" providerId="AD" clId="Web-{0DC78A3D-8BF9-37BA-32FC-671A24A65C5F}" dt="2024-11-17T21:36:08.548" v="92" actId="20577"/>
          <ac:spMkLst>
            <pc:docMk/>
            <pc:sldMk cId="1691367523" sldId="285"/>
            <ac:spMk id="3" creationId="{78C8D78A-459F-2E1B-1AB3-4BE8FB16B108}"/>
          </ac:spMkLst>
        </pc:spChg>
      </pc:sldChg>
    </pc:docChg>
  </pc:docChgLst>
  <pc:docChgLst>
    <pc:chgData name="Rader, Aidan D" userId="S::aidandrader@tamu.edu::56c908b0-d2ec-4571-8545-db08f4f66ee4" providerId="AD" clId="Web-{0D3F7408-2DB6-4843-BC9F-2A2F3F176015}"/>
    <pc:docChg chg="addSld delSld modSld">
      <pc:chgData name="Rader, Aidan D" userId="S::aidandrader@tamu.edu::56c908b0-d2ec-4571-8545-db08f4f66ee4" providerId="AD" clId="Web-{0D3F7408-2DB6-4843-BC9F-2A2F3F176015}" dt="2024-11-13T17:08:46.685" v="27"/>
      <pc:docMkLst>
        <pc:docMk/>
      </pc:docMkLst>
      <pc:sldChg chg="modSp">
        <pc:chgData name="Rader, Aidan D" userId="S::aidandrader@tamu.edu::56c908b0-d2ec-4571-8545-db08f4f66ee4" providerId="AD" clId="Web-{0D3F7408-2DB6-4843-BC9F-2A2F3F176015}" dt="2024-11-13T17:07:57.826" v="25" actId="20577"/>
        <pc:sldMkLst>
          <pc:docMk/>
          <pc:sldMk cId="1628571770" sldId="256"/>
        </pc:sldMkLst>
        <pc:spChg chg="mod">
          <ac:chgData name="Rader, Aidan D" userId="S::aidandrader@tamu.edu::56c908b0-d2ec-4571-8545-db08f4f66ee4" providerId="AD" clId="Web-{0D3F7408-2DB6-4843-BC9F-2A2F3F176015}" dt="2024-11-13T17:07:57.826" v="25" actId="20577"/>
          <ac:spMkLst>
            <pc:docMk/>
            <pc:sldMk cId="1628571770" sldId="256"/>
            <ac:spMk id="2" creationId="{00000000-0000-0000-0000-000000000000}"/>
          </ac:spMkLst>
        </pc:spChg>
      </pc:sldChg>
      <pc:sldChg chg="new del">
        <pc:chgData name="Rader, Aidan D" userId="S::aidandrader@tamu.edu::56c908b0-d2ec-4571-8545-db08f4f66ee4" providerId="AD" clId="Web-{0D3F7408-2DB6-4843-BC9F-2A2F3F176015}" dt="2024-11-13T17:08:46.685" v="27"/>
        <pc:sldMkLst>
          <pc:docMk/>
          <pc:sldMk cId="2248881247" sldId="283"/>
        </pc:sldMkLst>
      </pc:sldChg>
    </pc:docChg>
  </pc:docChgLst>
  <pc:docChgLst>
    <pc:chgData name="Nguyen, Andrew" userId="S::nguyen1wan@tamu.edu::f77e9cb5-0f85-442d-b9a1-1c52c52d15f5" providerId="AD" clId="Web-{83D3C34C-068B-F512-D525-3CBEAD9DCA37}"/>
    <pc:docChg chg="addSld modSld">
      <pc:chgData name="Nguyen, Andrew" userId="S::nguyen1wan@tamu.edu::f77e9cb5-0f85-442d-b9a1-1c52c52d15f5" providerId="AD" clId="Web-{83D3C34C-068B-F512-D525-3CBEAD9DCA37}" dt="2024-11-16T19:59:38.738" v="79" actId="20577"/>
      <pc:docMkLst>
        <pc:docMk/>
      </pc:docMkLst>
      <pc:sldChg chg="addSp delSp modSp new">
        <pc:chgData name="Nguyen, Andrew" userId="S::nguyen1wan@tamu.edu::f77e9cb5-0f85-442d-b9a1-1c52c52d15f5" providerId="AD" clId="Web-{83D3C34C-068B-F512-D525-3CBEAD9DCA37}" dt="2024-11-16T19:47:28.465" v="43" actId="20577"/>
        <pc:sldMkLst>
          <pc:docMk/>
          <pc:sldMk cId="1994120960" sldId="283"/>
        </pc:sldMkLst>
        <pc:spChg chg="mod">
          <ac:chgData name="Nguyen, Andrew" userId="S::nguyen1wan@tamu.edu::f77e9cb5-0f85-442d-b9a1-1c52c52d15f5" providerId="AD" clId="Web-{83D3C34C-068B-F512-D525-3CBEAD9DCA37}" dt="2024-11-16T19:44:15.022" v="2" actId="20577"/>
          <ac:spMkLst>
            <pc:docMk/>
            <pc:sldMk cId="1994120960" sldId="283"/>
            <ac:spMk id="2" creationId="{2411F3A7-D1A7-12B7-9D1E-35540DC7B7DC}"/>
          </ac:spMkLst>
        </pc:spChg>
        <pc:spChg chg="add del mod">
          <ac:chgData name="Nguyen, Andrew" userId="S::nguyen1wan@tamu.edu::f77e9cb5-0f85-442d-b9a1-1c52c52d15f5" providerId="AD" clId="Web-{83D3C34C-068B-F512-D525-3CBEAD9DCA37}" dt="2024-11-16T19:47:28.465" v="43" actId="20577"/>
          <ac:spMkLst>
            <pc:docMk/>
            <pc:sldMk cId="1994120960" sldId="283"/>
            <ac:spMk id="3" creationId="{41DBC5C0-B9CC-AB9D-2361-99CEBCC7E767}"/>
          </ac:spMkLst>
        </pc:spChg>
        <pc:picChg chg="add mod">
          <ac:chgData name="Nguyen, Andrew" userId="S::nguyen1wan@tamu.edu::f77e9cb5-0f85-442d-b9a1-1c52c52d15f5" providerId="AD" clId="Web-{83D3C34C-068B-F512-D525-3CBEAD9DCA37}" dt="2024-11-16T19:45:17.305" v="25" actId="1076"/>
          <ac:picMkLst>
            <pc:docMk/>
            <pc:sldMk cId="1994120960" sldId="283"/>
            <ac:picMk id="6" creationId="{38EF14FC-E645-0F40-21A9-E554848ECB85}"/>
          </ac:picMkLst>
        </pc:picChg>
        <pc:picChg chg="add mod">
          <ac:chgData name="Nguyen, Andrew" userId="S::nguyen1wan@tamu.edu::f77e9cb5-0f85-442d-b9a1-1c52c52d15f5" providerId="AD" clId="Web-{83D3C34C-068B-F512-D525-3CBEAD9DCA37}" dt="2024-11-16T19:45:39.149" v="29" actId="14100"/>
          <ac:picMkLst>
            <pc:docMk/>
            <pc:sldMk cId="1994120960" sldId="283"/>
            <ac:picMk id="7" creationId="{8AD0C835-0B93-0A07-372D-4ED097B13290}"/>
          </ac:picMkLst>
        </pc:picChg>
      </pc:sldChg>
      <pc:sldChg chg="modSp new">
        <pc:chgData name="Nguyen, Andrew" userId="S::nguyen1wan@tamu.edu::f77e9cb5-0f85-442d-b9a1-1c52c52d15f5" providerId="AD" clId="Web-{83D3C34C-068B-F512-D525-3CBEAD9DCA37}" dt="2024-11-16T19:59:38.738" v="79" actId="20577"/>
        <pc:sldMkLst>
          <pc:docMk/>
          <pc:sldMk cId="1849905089" sldId="284"/>
        </pc:sldMkLst>
        <pc:spChg chg="mod">
          <ac:chgData name="Nguyen, Andrew" userId="S::nguyen1wan@tamu.edu::f77e9cb5-0f85-442d-b9a1-1c52c52d15f5" providerId="AD" clId="Web-{83D3C34C-068B-F512-D525-3CBEAD9DCA37}" dt="2024-11-16T19:47:41.981" v="49" actId="20577"/>
          <ac:spMkLst>
            <pc:docMk/>
            <pc:sldMk cId="1849905089" sldId="284"/>
            <ac:spMk id="2" creationId="{2E7235CB-48D9-E16B-B67B-94C12BC25D81}"/>
          </ac:spMkLst>
        </pc:spChg>
        <pc:spChg chg="mod">
          <ac:chgData name="Nguyen, Andrew" userId="S::nguyen1wan@tamu.edu::f77e9cb5-0f85-442d-b9a1-1c52c52d15f5" providerId="AD" clId="Web-{83D3C34C-068B-F512-D525-3CBEAD9DCA37}" dt="2024-11-16T19:59:38.738" v="79" actId="20577"/>
          <ac:spMkLst>
            <pc:docMk/>
            <pc:sldMk cId="1849905089" sldId="284"/>
            <ac:spMk id="3" creationId="{66FA9186-2162-32A0-DD4C-58DA90FF0057}"/>
          </ac:spMkLst>
        </pc:spChg>
      </pc:sldChg>
    </pc:docChg>
  </pc:docChgLst>
  <pc:docChgLst>
    <pc:chgData name="Regan, Ryan" userId="6995c692-73f5-4ae4-b5cb-cd593e21e106" providerId="ADAL" clId="{184726CD-6A93-B444-A794-DE1245C02DA3}"/>
    <pc:docChg chg="modSld">
      <pc:chgData name="Regan, Ryan" userId="6995c692-73f5-4ae4-b5cb-cd593e21e106" providerId="ADAL" clId="{184726CD-6A93-B444-A794-DE1245C02DA3}" dt="2024-11-18T05:11:51.621" v="0" actId="931"/>
      <pc:docMkLst>
        <pc:docMk/>
      </pc:docMkLst>
      <pc:sldChg chg="addSp delSp modSp">
        <pc:chgData name="Regan, Ryan" userId="6995c692-73f5-4ae4-b5cb-cd593e21e106" providerId="ADAL" clId="{184726CD-6A93-B444-A794-DE1245C02DA3}" dt="2024-11-18T05:11:51.621" v="0" actId="931"/>
        <pc:sldMkLst>
          <pc:docMk/>
          <pc:sldMk cId="2578810487" sldId="287"/>
        </pc:sldMkLst>
        <pc:spChg chg="del">
          <ac:chgData name="Regan, Ryan" userId="6995c692-73f5-4ae4-b5cb-cd593e21e106" providerId="ADAL" clId="{184726CD-6A93-B444-A794-DE1245C02DA3}" dt="2024-11-18T05:11:51.621" v="0" actId="931"/>
          <ac:spMkLst>
            <pc:docMk/>
            <pc:sldMk cId="2578810487" sldId="287"/>
            <ac:spMk id="3" creationId="{E12B9A52-B9B9-D481-05BC-C5C3219760E9}"/>
          </ac:spMkLst>
        </pc:spChg>
        <pc:picChg chg="add mod ord">
          <ac:chgData name="Regan, Ryan" userId="6995c692-73f5-4ae4-b5cb-cd593e21e106" providerId="ADAL" clId="{184726CD-6A93-B444-A794-DE1245C02DA3}" dt="2024-11-18T05:11:51.621" v="0" actId="931"/>
          <ac:picMkLst>
            <pc:docMk/>
            <pc:sldMk cId="2578810487" sldId="287"/>
            <ac:picMk id="4" creationId="{C8C4EFD6-7036-6AA9-406E-B485ABB0B730}"/>
          </ac:picMkLst>
        </pc:picChg>
      </pc:sldChg>
    </pc:docChg>
  </pc:docChgLst>
  <pc:docChgLst>
    <pc:chgData name="Miller, Mackenzie" userId="S::mackenziemiller@tamu.edu::f143bfc3-e4b2-4691-a54e-02f186012e6b" providerId="AD" clId="Web-{0D22C224-BC77-744B-8767-2D42B31DA061}"/>
    <pc:docChg chg="addSld modSld">
      <pc:chgData name="Miller, Mackenzie" userId="S::mackenziemiller@tamu.edu::f143bfc3-e4b2-4691-a54e-02f186012e6b" providerId="AD" clId="Web-{0D22C224-BC77-744B-8767-2D42B31DA061}" dt="2024-11-18T14:24:07.808" v="430" actId="20577"/>
      <pc:docMkLst>
        <pc:docMk/>
      </pc:docMkLst>
      <pc:sldChg chg="modSp">
        <pc:chgData name="Miller, Mackenzie" userId="S::mackenziemiller@tamu.edu::f143bfc3-e4b2-4691-a54e-02f186012e6b" providerId="AD" clId="Web-{0D22C224-BC77-744B-8767-2D42B31DA061}" dt="2024-11-18T14:20:01.531" v="424" actId="20577"/>
        <pc:sldMkLst>
          <pc:docMk/>
          <pc:sldMk cId="3199853068" sldId="292"/>
        </pc:sldMkLst>
        <pc:spChg chg="mod">
          <ac:chgData name="Miller, Mackenzie" userId="S::mackenziemiller@tamu.edu::f143bfc3-e4b2-4691-a54e-02f186012e6b" providerId="AD" clId="Web-{0D22C224-BC77-744B-8767-2D42B31DA061}" dt="2024-11-18T14:20:01.531" v="424" actId="20577"/>
          <ac:spMkLst>
            <pc:docMk/>
            <pc:sldMk cId="3199853068" sldId="292"/>
            <ac:spMk id="3" creationId="{1F3255F3-B69E-E228-0EE9-66D1139A57AF}"/>
          </ac:spMkLst>
        </pc:spChg>
      </pc:sldChg>
      <pc:sldChg chg="modSp new">
        <pc:chgData name="Miller, Mackenzie" userId="S::mackenziemiller@tamu.edu::f143bfc3-e4b2-4691-a54e-02f186012e6b" providerId="AD" clId="Web-{0D22C224-BC77-744B-8767-2D42B31DA061}" dt="2024-11-18T14:13:13.529" v="326" actId="20577"/>
        <pc:sldMkLst>
          <pc:docMk/>
          <pc:sldMk cId="1623102307" sldId="293"/>
        </pc:sldMkLst>
        <pc:spChg chg="mod">
          <ac:chgData name="Miller, Mackenzie" userId="S::mackenziemiller@tamu.edu::f143bfc3-e4b2-4691-a54e-02f186012e6b" providerId="AD" clId="Web-{0D22C224-BC77-744B-8767-2D42B31DA061}" dt="2024-11-18T13:35:46.553" v="18" actId="20577"/>
          <ac:spMkLst>
            <pc:docMk/>
            <pc:sldMk cId="1623102307" sldId="293"/>
            <ac:spMk id="2" creationId="{D002733F-487E-438C-8B87-565AAF6C82F9}"/>
          </ac:spMkLst>
        </pc:spChg>
        <pc:spChg chg="mod">
          <ac:chgData name="Miller, Mackenzie" userId="S::mackenziemiller@tamu.edu::f143bfc3-e4b2-4691-a54e-02f186012e6b" providerId="AD" clId="Web-{0D22C224-BC77-744B-8767-2D42B31DA061}" dt="2024-11-18T14:13:13.529" v="326" actId="20577"/>
          <ac:spMkLst>
            <pc:docMk/>
            <pc:sldMk cId="1623102307" sldId="293"/>
            <ac:spMk id="3" creationId="{738DA7C2-16FD-CE71-E7F4-D18CF9F6902E}"/>
          </ac:spMkLst>
        </pc:spChg>
      </pc:sldChg>
      <pc:sldChg chg="addSp delSp modSp">
        <pc:chgData name="Miller, Mackenzie" userId="S::mackenziemiller@tamu.edu::f143bfc3-e4b2-4691-a54e-02f186012e6b" providerId="AD" clId="Web-{0D22C224-BC77-744B-8767-2D42B31DA061}" dt="2024-11-18T14:24:07.808" v="430" actId="20577"/>
        <pc:sldMkLst>
          <pc:docMk/>
          <pc:sldMk cId="3936592414" sldId="295"/>
        </pc:sldMkLst>
        <pc:spChg chg="mod">
          <ac:chgData name="Miller, Mackenzie" userId="S::mackenziemiller@tamu.edu::f143bfc3-e4b2-4691-a54e-02f186012e6b" providerId="AD" clId="Web-{0D22C224-BC77-744B-8767-2D42B31DA061}" dt="2024-11-18T14:24:07.808" v="430" actId="20577"/>
          <ac:spMkLst>
            <pc:docMk/>
            <pc:sldMk cId="3936592414" sldId="295"/>
            <ac:spMk id="2" creationId="{7732A809-BAD6-FC9C-F5A1-8200407D0480}"/>
          </ac:spMkLst>
        </pc:spChg>
        <pc:spChg chg="del">
          <ac:chgData name="Miller, Mackenzie" userId="S::mackenziemiller@tamu.edu::f143bfc3-e4b2-4691-a54e-02f186012e6b" providerId="AD" clId="Web-{0D22C224-BC77-744B-8767-2D42B31DA061}" dt="2024-11-18T14:24:01.011" v="425"/>
          <ac:spMkLst>
            <pc:docMk/>
            <pc:sldMk cId="3936592414" sldId="295"/>
            <ac:spMk id="3" creationId="{A72C9B00-BA6E-4D37-C98E-2DC805487DE1}"/>
          </ac:spMkLst>
        </pc:spChg>
        <pc:picChg chg="add mod ord">
          <ac:chgData name="Miller, Mackenzie" userId="S::mackenziemiller@tamu.edu::f143bfc3-e4b2-4691-a54e-02f186012e6b" providerId="AD" clId="Web-{0D22C224-BC77-744B-8767-2D42B31DA061}" dt="2024-11-18T14:24:01.011" v="425"/>
          <ac:picMkLst>
            <pc:docMk/>
            <pc:sldMk cId="3936592414" sldId="295"/>
            <ac:picMk id="6" creationId="{B5ABC0CA-2D04-D27F-4476-0BCF10478787}"/>
          </ac:picMkLst>
        </pc:picChg>
      </pc:sldChg>
      <pc:sldChg chg="addSp delSp modSp new">
        <pc:chgData name="Miller, Mackenzie" userId="S::mackenziemiller@tamu.edu::f143bfc3-e4b2-4691-a54e-02f186012e6b" providerId="AD" clId="Web-{0D22C224-BC77-744B-8767-2D42B31DA061}" dt="2024-11-18T14:05:34.805" v="320"/>
        <pc:sldMkLst>
          <pc:docMk/>
          <pc:sldMk cId="1955027925" sldId="296"/>
        </pc:sldMkLst>
        <pc:spChg chg="mod">
          <ac:chgData name="Miller, Mackenzie" userId="S::mackenziemiller@tamu.edu::f143bfc3-e4b2-4691-a54e-02f186012e6b" providerId="AD" clId="Web-{0D22C224-BC77-744B-8767-2D42B31DA061}" dt="2024-11-18T14:00:38.667" v="205" actId="20577"/>
          <ac:spMkLst>
            <pc:docMk/>
            <pc:sldMk cId="1955027925" sldId="296"/>
            <ac:spMk id="2" creationId="{1D222D8B-FBBA-530C-81AC-0862674237FD}"/>
          </ac:spMkLst>
        </pc:spChg>
        <pc:spChg chg="del">
          <ac:chgData name="Miller, Mackenzie" userId="S::mackenziemiller@tamu.edu::f143bfc3-e4b2-4691-a54e-02f186012e6b" providerId="AD" clId="Web-{0D22C224-BC77-744B-8767-2D42B31DA061}" dt="2024-11-18T13:58:14.426" v="181"/>
          <ac:spMkLst>
            <pc:docMk/>
            <pc:sldMk cId="1955027925" sldId="296"/>
            <ac:spMk id="3" creationId="{137F99E2-D62C-BA02-3DAB-98BF65CE8175}"/>
          </ac:spMkLst>
        </pc:spChg>
        <pc:graphicFrameChg chg="add mod modGraphic">
          <ac:chgData name="Miller, Mackenzie" userId="S::mackenziemiller@tamu.edu::f143bfc3-e4b2-4691-a54e-02f186012e6b" providerId="AD" clId="Web-{0D22C224-BC77-744B-8767-2D42B31DA061}" dt="2024-11-18T14:05:34.805" v="320"/>
          <ac:graphicFrameMkLst>
            <pc:docMk/>
            <pc:sldMk cId="1955027925" sldId="296"/>
            <ac:graphicFrameMk id="6" creationId="{768521A5-6594-85A2-FE65-FF7BF53E7F6D}"/>
          </ac:graphicFrameMkLst>
        </pc:graphicFrameChg>
        <pc:picChg chg="add mod ord">
          <ac:chgData name="Miller, Mackenzie" userId="S::mackenziemiller@tamu.edu::f143bfc3-e4b2-4691-a54e-02f186012e6b" providerId="AD" clId="Web-{0D22C224-BC77-744B-8767-2D42B31DA061}" dt="2024-11-18T13:59:21.101" v="190" actId="14100"/>
          <ac:picMkLst>
            <pc:docMk/>
            <pc:sldMk cId="1955027925" sldId="296"/>
            <ac:picMk id="4" creationId="{79BA7999-D9ED-FB99-74EF-43A5F97C34D1}"/>
          </ac:picMkLst>
        </pc:picChg>
        <pc:picChg chg="add mod">
          <ac:chgData name="Miller, Mackenzie" userId="S::mackenziemiller@tamu.edu::f143bfc3-e4b2-4691-a54e-02f186012e6b" providerId="AD" clId="Web-{0D22C224-BC77-744B-8767-2D42B31DA061}" dt="2024-11-18T13:59:16.023" v="188" actId="14100"/>
          <ac:picMkLst>
            <pc:docMk/>
            <pc:sldMk cId="1955027925" sldId="296"/>
            <ac:picMk id="5" creationId="{DEAF3F01-7FC3-D72D-27A7-0234845327B2}"/>
          </ac:picMkLst>
        </pc:picChg>
      </pc:sldChg>
    </pc:docChg>
  </pc:docChgLst>
  <pc:docChgLst>
    <pc:chgData name="Rader, Aidan D" userId="56c908b0-d2ec-4571-8545-db08f4f66ee4" providerId="ADAL" clId="{6714C7DE-4516-4B7A-A5B7-4D334B0AC224}"/>
    <pc:docChg chg="undo redo custSel addSld delSld modSld sldOrd">
      <pc:chgData name="Rader, Aidan D" userId="56c908b0-d2ec-4571-8545-db08f4f66ee4" providerId="ADAL" clId="{6714C7DE-4516-4B7A-A5B7-4D334B0AC224}" dt="2024-11-18T16:17:54.404" v="1604" actId="14100"/>
      <pc:docMkLst>
        <pc:docMk/>
      </pc:docMkLst>
      <pc:sldChg chg="del">
        <pc:chgData name="Rader, Aidan D" userId="56c908b0-d2ec-4571-8545-db08f4f66ee4" providerId="ADAL" clId="{6714C7DE-4516-4B7A-A5B7-4D334B0AC224}" dt="2024-11-18T13:41:24.325" v="1484" actId="2696"/>
        <pc:sldMkLst>
          <pc:docMk/>
          <pc:sldMk cId="1810629760" sldId="276"/>
        </pc:sldMkLst>
      </pc:sldChg>
      <pc:sldChg chg="del">
        <pc:chgData name="Rader, Aidan D" userId="56c908b0-d2ec-4571-8545-db08f4f66ee4" providerId="ADAL" clId="{6714C7DE-4516-4B7A-A5B7-4D334B0AC224}" dt="2024-11-18T13:41:37.669" v="1485" actId="2696"/>
        <pc:sldMkLst>
          <pc:docMk/>
          <pc:sldMk cId="4028750370" sldId="277"/>
        </pc:sldMkLst>
      </pc:sldChg>
      <pc:sldChg chg="add del">
        <pc:chgData name="Rader, Aidan D" userId="56c908b0-d2ec-4571-8545-db08f4f66ee4" providerId="ADAL" clId="{6714C7DE-4516-4B7A-A5B7-4D334B0AC224}" dt="2024-11-18T15:12:56.294" v="1499" actId="2696"/>
        <pc:sldMkLst>
          <pc:docMk/>
          <pc:sldMk cId="1671867253" sldId="280"/>
        </pc:sldMkLst>
      </pc:sldChg>
      <pc:sldChg chg="del">
        <pc:chgData name="Rader, Aidan D" userId="56c908b0-d2ec-4571-8545-db08f4f66ee4" providerId="ADAL" clId="{6714C7DE-4516-4B7A-A5B7-4D334B0AC224}" dt="2024-11-18T13:08:09.781" v="795" actId="2696"/>
        <pc:sldMkLst>
          <pc:docMk/>
          <pc:sldMk cId="3743926407" sldId="281"/>
        </pc:sldMkLst>
      </pc:sldChg>
      <pc:sldChg chg="ord">
        <pc:chgData name="Rader, Aidan D" userId="56c908b0-d2ec-4571-8545-db08f4f66ee4" providerId="ADAL" clId="{6714C7DE-4516-4B7A-A5B7-4D334B0AC224}" dt="2024-11-18T12:40:07.615" v="36"/>
        <pc:sldMkLst>
          <pc:docMk/>
          <pc:sldMk cId="1994120960" sldId="283"/>
        </pc:sldMkLst>
      </pc:sldChg>
      <pc:sldChg chg="ord">
        <pc:chgData name="Rader, Aidan D" userId="56c908b0-d2ec-4571-8545-db08f4f66ee4" providerId="ADAL" clId="{6714C7DE-4516-4B7A-A5B7-4D334B0AC224}" dt="2024-11-18T12:40:09.269" v="38"/>
        <pc:sldMkLst>
          <pc:docMk/>
          <pc:sldMk cId="1849905089" sldId="284"/>
        </pc:sldMkLst>
      </pc:sldChg>
      <pc:sldChg chg="addSp delSp modSp mod">
        <pc:chgData name="Rader, Aidan D" userId="56c908b0-d2ec-4571-8545-db08f4f66ee4" providerId="ADAL" clId="{6714C7DE-4516-4B7A-A5B7-4D334B0AC224}" dt="2024-11-18T13:39:26.720" v="1479" actId="20577"/>
        <pc:sldMkLst>
          <pc:docMk/>
          <pc:sldMk cId="1327032555" sldId="288"/>
        </pc:sldMkLst>
        <pc:spChg chg="add del mod">
          <ac:chgData name="Rader, Aidan D" userId="56c908b0-d2ec-4571-8545-db08f4f66ee4" providerId="ADAL" clId="{6714C7DE-4516-4B7A-A5B7-4D334B0AC224}" dt="2024-11-18T13:38:59.763" v="1467" actId="27636"/>
          <ac:spMkLst>
            <pc:docMk/>
            <pc:sldMk cId="1327032555" sldId="288"/>
            <ac:spMk id="3" creationId="{2312BCEA-E50E-D340-7008-FA22BE8E68CA}"/>
          </ac:spMkLst>
        </pc:spChg>
        <pc:spChg chg="add mod">
          <ac:chgData name="Rader, Aidan D" userId="56c908b0-d2ec-4571-8545-db08f4f66ee4" providerId="ADAL" clId="{6714C7DE-4516-4B7A-A5B7-4D334B0AC224}" dt="2024-11-18T13:00:12.633" v="731"/>
          <ac:spMkLst>
            <pc:docMk/>
            <pc:sldMk cId="1327032555" sldId="288"/>
            <ac:spMk id="4" creationId="{E35B65EA-A6E9-914F-A1FD-58A3821719D1}"/>
          </ac:spMkLst>
        </pc:spChg>
        <pc:graphicFrameChg chg="add mod modGraphic">
          <ac:chgData name="Rader, Aidan D" userId="56c908b0-d2ec-4571-8545-db08f4f66ee4" providerId="ADAL" clId="{6714C7DE-4516-4B7A-A5B7-4D334B0AC224}" dt="2024-11-18T13:39:26.720" v="1479" actId="20577"/>
          <ac:graphicFrameMkLst>
            <pc:docMk/>
            <pc:sldMk cId="1327032555" sldId="288"/>
            <ac:graphicFrameMk id="5" creationId="{BA35F10B-01A2-0B97-C478-6D2ED52F1386}"/>
          </ac:graphicFrameMkLst>
        </pc:graphicFrameChg>
        <pc:graphicFrameChg chg="add mod modGraphic">
          <ac:chgData name="Rader, Aidan D" userId="56c908b0-d2ec-4571-8545-db08f4f66ee4" providerId="ADAL" clId="{6714C7DE-4516-4B7A-A5B7-4D334B0AC224}" dt="2024-11-18T13:38:38.054" v="1461" actId="1076"/>
          <ac:graphicFrameMkLst>
            <pc:docMk/>
            <pc:sldMk cId="1327032555" sldId="288"/>
            <ac:graphicFrameMk id="6" creationId="{25C95E70-1B40-BB92-8CD3-872B6F930B0A}"/>
          </ac:graphicFrameMkLst>
        </pc:graphicFrameChg>
      </pc:sldChg>
      <pc:sldChg chg="addSp delSp modSp new add del mod">
        <pc:chgData name="Rader, Aidan D" userId="56c908b0-d2ec-4571-8545-db08f4f66ee4" providerId="ADAL" clId="{6714C7DE-4516-4B7A-A5B7-4D334B0AC224}" dt="2024-11-18T12:32:55.387" v="27" actId="478"/>
        <pc:sldMkLst>
          <pc:docMk/>
          <pc:sldMk cId="1080246727" sldId="289"/>
        </pc:sldMkLst>
        <pc:spChg chg="mod">
          <ac:chgData name="Rader, Aidan D" userId="56c908b0-d2ec-4571-8545-db08f4f66ee4" providerId="ADAL" clId="{6714C7DE-4516-4B7A-A5B7-4D334B0AC224}" dt="2024-11-18T12:21:23.736" v="24" actId="20577"/>
          <ac:spMkLst>
            <pc:docMk/>
            <pc:sldMk cId="1080246727" sldId="289"/>
            <ac:spMk id="2" creationId="{4535AAA1-9C16-3283-FD01-3E9FEBC511E2}"/>
          </ac:spMkLst>
        </pc:spChg>
        <pc:spChg chg="del">
          <ac:chgData name="Rader, Aidan D" userId="56c908b0-d2ec-4571-8545-db08f4f66ee4" providerId="ADAL" clId="{6714C7DE-4516-4B7A-A5B7-4D334B0AC224}" dt="2024-11-18T12:32:55.387" v="27" actId="478"/>
          <ac:spMkLst>
            <pc:docMk/>
            <pc:sldMk cId="1080246727" sldId="289"/>
            <ac:spMk id="3" creationId="{F969B717-B422-B126-7C9F-B18ADE416678}"/>
          </ac:spMkLst>
        </pc:spChg>
        <pc:picChg chg="add mod">
          <ac:chgData name="Rader, Aidan D" userId="56c908b0-d2ec-4571-8545-db08f4f66ee4" providerId="ADAL" clId="{6714C7DE-4516-4B7A-A5B7-4D334B0AC224}" dt="2024-11-18T12:21:50.324" v="26" actId="1076"/>
          <ac:picMkLst>
            <pc:docMk/>
            <pc:sldMk cId="1080246727" sldId="289"/>
            <ac:picMk id="1026" creationId="{A754FD7A-0EAC-28DD-C6C6-2BEC6DCB8D98}"/>
          </ac:picMkLst>
        </pc:picChg>
      </pc:sldChg>
      <pc:sldChg chg="addSp delSp modSp new mod ord">
        <pc:chgData name="Rader, Aidan D" userId="56c908b0-d2ec-4571-8545-db08f4f66ee4" providerId="ADAL" clId="{6714C7DE-4516-4B7A-A5B7-4D334B0AC224}" dt="2024-11-18T16:07:17.610" v="1591" actId="166"/>
        <pc:sldMkLst>
          <pc:docMk/>
          <pc:sldMk cId="4197080736" sldId="290"/>
        </pc:sldMkLst>
        <pc:spChg chg="del">
          <ac:chgData name="Rader, Aidan D" userId="56c908b0-d2ec-4571-8545-db08f4f66ee4" providerId="ADAL" clId="{6714C7DE-4516-4B7A-A5B7-4D334B0AC224}" dt="2024-11-18T12:34:36.226" v="31" actId="478"/>
          <ac:spMkLst>
            <pc:docMk/>
            <pc:sldMk cId="4197080736" sldId="290"/>
            <ac:spMk id="2" creationId="{12CB7871-6C73-4B68-7D20-11118C2DF667}"/>
          </ac:spMkLst>
        </pc:spChg>
        <pc:spChg chg="mod">
          <ac:chgData name="Rader, Aidan D" userId="56c908b0-d2ec-4571-8545-db08f4f66ee4" providerId="ADAL" clId="{6714C7DE-4516-4B7A-A5B7-4D334B0AC224}" dt="2024-11-18T13:16:04.737" v="883" actId="5793"/>
          <ac:spMkLst>
            <pc:docMk/>
            <pc:sldMk cId="4197080736" sldId="290"/>
            <ac:spMk id="3" creationId="{8468826A-4E22-7741-1DC2-BA54F07F29DD}"/>
          </ac:spMkLst>
        </pc:spChg>
        <pc:spChg chg="add mod">
          <ac:chgData name="Rader, Aidan D" userId="56c908b0-d2ec-4571-8545-db08f4f66ee4" providerId="ADAL" clId="{6714C7DE-4516-4B7A-A5B7-4D334B0AC224}" dt="2024-11-18T12:34:33.850" v="30" actId="1076"/>
          <ac:spMkLst>
            <pc:docMk/>
            <pc:sldMk cId="4197080736" sldId="290"/>
            <ac:spMk id="4" creationId="{F776AB67-261C-5030-9EA0-0168B2741786}"/>
          </ac:spMkLst>
        </pc:spChg>
        <pc:graphicFrameChg chg="add del mod modGraphic">
          <ac:chgData name="Rader, Aidan D" userId="56c908b0-d2ec-4571-8545-db08f4f66ee4" providerId="ADAL" clId="{6714C7DE-4516-4B7A-A5B7-4D334B0AC224}" dt="2024-11-18T12:45:25.245" v="240" actId="478"/>
          <ac:graphicFrameMkLst>
            <pc:docMk/>
            <pc:sldMk cId="4197080736" sldId="290"/>
            <ac:graphicFrameMk id="7" creationId="{4594DD7E-E105-6E04-948D-174AF6B16B17}"/>
          </ac:graphicFrameMkLst>
        </pc:graphicFrameChg>
        <pc:graphicFrameChg chg="add mod modGraphic">
          <ac:chgData name="Rader, Aidan D" userId="56c908b0-d2ec-4571-8545-db08f4f66ee4" providerId="ADAL" clId="{6714C7DE-4516-4B7A-A5B7-4D334B0AC224}" dt="2024-11-18T15:55:13.621" v="1561" actId="207"/>
          <ac:graphicFrameMkLst>
            <pc:docMk/>
            <pc:sldMk cId="4197080736" sldId="290"/>
            <ac:graphicFrameMk id="8" creationId="{8E37977F-19F6-231F-51D5-4E4A5198D757}"/>
          </ac:graphicFrameMkLst>
        </pc:graphicFrameChg>
        <pc:picChg chg="add del">
          <ac:chgData name="Rader, Aidan D" userId="56c908b0-d2ec-4571-8545-db08f4f66ee4" providerId="ADAL" clId="{6714C7DE-4516-4B7A-A5B7-4D334B0AC224}" dt="2024-11-18T12:36:38.258" v="34" actId="478"/>
          <ac:picMkLst>
            <pc:docMk/>
            <pc:sldMk cId="4197080736" sldId="290"/>
            <ac:picMk id="6" creationId="{C1CD2A19-D650-D6A5-D057-FDBD3F33C7EE}"/>
          </ac:picMkLst>
        </pc:picChg>
        <pc:picChg chg="add del mod">
          <ac:chgData name="Rader, Aidan D" userId="56c908b0-d2ec-4571-8545-db08f4f66ee4" providerId="ADAL" clId="{6714C7DE-4516-4B7A-A5B7-4D334B0AC224}" dt="2024-11-18T15:45:49.823" v="1503" actId="478"/>
          <ac:picMkLst>
            <pc:docMk/>
            <pc:sldMk cId="4197080736" sldId="290"/>
            <ac:picMk id="10" creationId="{0F4B95D9-CE20-E1DA-DE12-D8E1541C0183}"/>
          </ac:picMkLst>
        </pc:picChg>
        <pc:picChg chg="add del mod">
          <ac:chgData name="Rader, Aidan D" userId="56c908b0-d2ec-4571-8545-db08f4f66ee4" providerId="ADAL" clId="{6714C7DE-4516-4B7A-A5B7-4D334B0AC224}" dt="2024-11-18T15:47:00.357" v="1505" actId="478"/>
          <ac:picMkLst>
            <pc:docMk/>
            <pc:sldMk cId="4197080736" sldId="290"/>
            <ac:picMk id="12" creationId="{1B01DC32-B886-1D06-57EF-095E2FB11CD1}"/>
          </ac:picMkLst>
        </pc:picChg>
        <pc:picChg chg="add mod ord">
          <ac:chgData name="Rader, Aidan D" userId="56c908b0-d2ec-4571-8545-db08f4f66ee4" providerId="ADAL" clId="{6714C7DE-4516-4B7A-A5B7-4D334B0AC224}" dt="2024-11-18T16:07:17.610" v="1591" actId="166"/>
          <ac:picMkLst>
            <pc:docMk/>
            <pc:sldMk cId="4197080736" sldId="290"/>
            <ac:picMk id="14" creationId="{1A2698F7-53AA-8AD5-A2EE-88FF33496491}"/>
          </ac:picMkLst>
        </pc:picChg>
        <pc:picChg chg="add del mod">
          <ac:chgData name="Rader, Aidan D" userId="56c908b0-d2ec-4571-8545-db08f4f66ee4" providerId="ADAL" clId="{6714C7DE-4516-4B7A-A5B7-4D334B0AC224}" dt="2024-11-18T15:58:56.797" v="1566" actId="478"/>
          <ac:picMkLst>
            <pc:docMk/>
            <pc:sldMk cId="4197080736" sldId="290"/>
            <ac:picMk id="16" creationId="{FB89B9EA-3399-06F4-AD21-C90D80BAC5BF}"/>
          </ac:picMkLst>
        </pc:picChg>
        <pc:picChg chg="add mod">
          <ac:chgData name="Rader, Aidan D" userId="56c908b0-d2ec-4571-8545-db08f4f66ee4" providerId="ADAL" clId="{6714C7DE-4516-4B7A-A5B7-4D334B0AC224}" dt="2024-11-18T16:07:08.192" v="1590" actId="14100"/>
          <ac:picMkLst>
            <pc:docMk/>
            <pc:sldMk cId="4197080736" sldId="290"/>
            <ac:picMk id="18" creationId="{CA7E7049-1875-A29C-7C83-226BF4F8E985}"/>
          </ac:picMkLst>
        </pc:picChg>
      </pc:sldChg>
      <pc:sldChg chg="addSp delSp modSp add mod ord">
        <pc:chgData name="Rader, Aidan D" userId="56c908b0-d2ec-4571-8545-db08f4f66ee4" providerId="ADAL" clId="{6714C7DE-4516-4B7A-A5B7-4D334B0AC224}" dt="2024-11-18T16:17:54.404" v="1604" actId="14100"/>
        <pc:sldMkLst>
          <pc:docMk/>
          <pc:sldMk cId="345741143" sldId="291"/>
        </pc:sldMkLst>
        <pc:spChg chg="add del mod">
          <ac:chgData name="Rader, Aidan D" userId="56c908b0-d2ec-4571-8545-db08f4f66ee4" providerId="ADAL" clId="{6714C7DE-4516-4B7A-A5B7-4D334B0AC224}" dt="2024-11-18T13:05:52.352" v="784" actId="478"/>
          <ac:spMkLst>
            <pc:docMk/>
            <pc:sldMk cId="345741143" sldId="291"/>
            <ac:spMk id="2" creationId="{F7BE219D-6ACF-3AC2-DAF6-E3C2AEF9443F}"/>
          </ac:spMkLst>
        </pc:spChg>
        <pc:spChg chg="del mod">
          <ac:chgData name="Rader, Aidan D" userId="56c908b0-d2ec-4571-8545-db08f4f66ee4" providerId="ADAL" clId="{6714C7DE-4516-4B7A-A5B7-4D334B0AC224}" dt="2024-11-18T15:59:31.381" v="1573" actId="931"/>
          <ac:spMkLst>
            <pc:docMk/>
            <pc:sldMk cId="345741143" sldId="291"/>
            <ac:spMk id="3" creationId="{C4E9C0C3-F285-DFC7-3063-8DAD8F189F4A}"/>
          </ac:spMkLst>
        </pc:spChg>
        <pc:graphicFrameChg chg="add del mod modGraphic">
          <ac:chgData name="Rader, Aidan D" userId="56c908b0-d2ec-4571-8545-db08f4f66ee4" providerId="ADAL" clId="{6714C7DE-4516-4B7A-A5B7-4D334B0AC224}" dt="2024-11-18T13:15:52.901" v="879" actId="478"/>
          <ac:graphicFrameMkLst>
            <pc:docMk/>
            <pc:sldMk cId="345741143" sldId="291"/>
            <ac:graphicFrameMk id="7" creationId="{67AA458B-52AC-0829-8AB5-EF61DDB52E9E}"/>
          </ac:graphicFrameMkLst>
        </pc:graphicFrameChg>
        <pc:picChg chg="add del mod">
          <ac:chgData name="Rader, Aidan D" userId="56c908b0-d2ec-4571-8545-db08f4f66ee4" providerId="ADAL" clId="{6714C7DE-4516-4B7A-A5B7-4D334B0AC224}" dt="2024-11-18T13:51:53.022" v="1498" actId="478"/>
          <ac:picMkLst>
            <pc:docMk/>
            <pc:sldMk cId="345741143" sldId="291"/>
            <ac:picMk id="6" creationId="{FD330042-ED4E-580E-8DC7-072F4A6692E5}"/>
          </ac:picMkLst>
        </pc:picChg>
        <pc:picChg chg="add mod">
          <ac:chgData name="Rader, Aidan D" userId="56c908b0-d2ec-4571-8545-db08f4f66ee4" providerId="ADAL" clId="{6714C7DE-4516-4B7A-A5B7-4D334B0AC224}" dt="2024-11-18T15:59:45.252" v="1580" actId="1076"/>
          <ac:picMkLst>
            <pc:docMk/>
            <pc:sldMk cId="345741143" sldId="291"/>
            <ac:picMk id="8" creationId="{64B657C7-813F-E647-7450-88D01566D3BA}"/>
          </ac:picMkLst>
        </pc:picChg>
        <pc:picChg chg="add del mod">
          <ac:chgData name="Rader, Aidan D" userId="56c908b0-d2ec-4571-8545-db08f4f66ee4" providerId="ADAL" clId="{6714C7DE-4516-4B7A-A5B7-4D334B0AC224}" dt="2024-11-18T15:59:23.294" v="1572" actId="478"/>
          <ac:picMkLst>
            <pc:docMk/>
            <pc:sldMk cId="345741143" sldId="291"/>
            <ac:picMk id="9" creationId="{AADCBD58-B144-0E3D-8842-DACE71AC444F}"/>
          </ac:picMkLst>
        </pc:picChg>
        <pc:picChg chg="add mod">
          <ac:chgData name="Rader, Aidan D" userId="56c908b0-d2ec-4571-8545-db08f4f66ee4" providerId="ADAL" clId="{6714C7DE-4516-4B7A-A5B7-4D334B0AC224}" dt="2024-11-18T16:17:54.404" v="1604" actId="14100"/>
          <ac:picMkLst>
            <pc:docMk/>
            <pc:sldMk cId="345741143" sldId="291"/>
            <ac:picMk id="11" creationId="{8E996BD4-2214-3D51-9C51-50580DFDB619}"/>
          </ac:picMkLst>
        </pc:picChg>
      </pc:sldChg>
      <pc:sldChg chg="modSp add mod">
        <pc:chgData name="Rader, Aidan D" userId="56c908b0-d2ec-4571-8545-db08f4f66ee4" providerId="ADAL" clId="{6714C7DE-4516-4B7A-A5B7-4D334B0AC224}" dt="2024-11-18T13:08:20.774" v="805" actId="20577"/>
        <pc:sldMkLst>
          <pc:docMk/>
          <pc:sldMk cId="3199853068" sldId="292"/>
        </pc:sldMkLst>
        <pc:spChg chg="mod">
          <ac:chgData name="Rader, Aidan D" userId="56c908b0-d2ec-4571-8545-db08f4f66ee4" providerId="ADAL" clId="{6714C7DE-4516-4B7A-A5B7-4D334B0AC224}" dt="2024-11-18T13:08:20.774" v="805" actId="20577"/>
          <ac:spMkLst>
            <pc:docMk/>
            <pc:sldMk cId="3199853068" sldId="292"/>
            <ac:spMk id="2" creationId="{55B2860A-C70D-82F2-292F-9CB440349EE0}"/>
          </ac:spMkLst>
        </pc:spChg>
        <pc:spChg chg="mod">
          <ac:chgData name="Rader, Aidan D" userId="56c908b0-d2ec-4571-8545-db08f4f66ee4" providerId="ADAL" clId="{6714C7DE-4516-4B7A-A5B7-4D334B0AC224}" dt="2024-11-18T13:01:25.209" v="779" actId="27636"/>
          <ac:spMkLst>
            <pc:docMk/>
            <pc:sldMk cId="3199853068" sldId="292"/>
            <ac:spMk id="3" creationId="{1F3255F3-B69E-E228-0EE9-66D1139A57AF}"/>
          </ac:spMkLst>
        </pc:spChg>
      </pc:sldChg>
      <pc:sldChg chg="addSp modSp new mod">
        <pc:chgData name="Rader, Aidan D" userId="56c908b0-d2ec-4571-8545-db08f4f66ee4" providerId="ADAL" clId="{6714C7DE-4516-4B7A-A5B7-4D334B0AC224}" dt="2024-11-18T13:40:48.449" v="1483" actId="1076"/>
        <pc:sldMkLst>
          <pc:docMk/>
          <pc:sldMk cId="222178912" sldId="294"/>
        </pc:sldMkLst>
        <pc:picChg chg="add mod">
          <ac:chgData name="Rader, Aidan D" userId="56c908b0-d2ec-4571-8545-db08f4f66ee4" providerId="ADAL" clId="{6714C7DE-4516-4B7A-A5B7-4D334B0AC224}" dt="2024-11-18T13:40:48.449" v="1483" actId="1076"/>
          <ac:picMkLst>
            <pc:docMk/>
            <pc:sldMk cId="222178912" sldId="294"/>
            <ac:picMk id="5" creationId="{C2864A73-78E8-4982-D456-5DB9C4125455}"/>
          </ac:picMkLst>
        </pc:picChg>
      </pc:sldChg>
      <pc:sldChg chg="addSp delSp modSp new mod">
        <pc:chgData name="Rader, Aidan D" userId="56c908b0-d2ec-4571-8545-db08f4f66ee4" providerId="ADAL" clId="{6714C7DE-4516-4B7A-A5B7-4D334B0AC224}" dt="2024-11-18T16:17:08.911" v="1602" actId="1076"/>
        <pc:sldMkLst>
          <pc:docMk/>
          <pc:sldMk cId="3936592414" sldId="295"/>
        </pc:sldMkLst>
        <pc:spChg chg="mod">
          <ac:chgData name="Rader, Aidan D" userId="56c908b0-d2ec-4571-8545-db08f4f66ee4" providerId="ADAL" clId="{6714C7DE-4516-4B7A-A5B7-4D334B0AC224}" dt="2024-11-18T16:17:08.911" v="1602" actId="1076"/>
          <ac:spMkLst>
            <pc:docMk/>
            <pc:sldMk cId="3936592414" sldId="295"/>
            <ac:spMk id="2" creationId="{7732A809-BAD6-FC9C-F5A1-8200407D0480}"/>
          </ac:spMkLst>
        </pc:spChg>
        <pc:spChg chg="add del">
          <ac:chgData name="Rader, Aidan D" userId="56c908b0-d2ec-4571-8545-db08f4f66ee4" providerId="ADAL" clId="{6714C7DE-4516-4B7A-A5B7-4D334B0AC224}" dt="2024-11-18T13:43:02.558" v="1490"/>
          <ac:spMkLst>
            <pc:docMk/>
            <pc:sldMk cId="3936592414" sldId="295"/>
            <ac:spMk id="3" creationId="{A72C9B00-BA6E-4D37-C98E-2DC805487DE1}"/>
          </ac:spMkLst>
        </pc:spChg>
        <pc:spChg chg="add del mod">
          <ac:chgData name="Rader, Aidan D" userId="56c908b0-d2ec-4571-8545-db08f4f66ee4" providerId="ADAL" clId="{6714C7DE-4516-4B7A-A5B7-4D334B0AC224}" dt="2024-11-18T16:17:00.436" v="1600" actId="478"/>
          <ac:spMkLst>
            <pc:docMk/>
            <pc:sldMk cId="3936592414" sldId="295"/>
            <ac:spMk id="12" creationId="{D5999D9B-0B1B-BC3E-6FE2-15FF35BE3036}"/>
          </ac:spMkLst>
        </pc:spChg>
        <pc:graphicFrameChg chg="add mod">
          <ac:chgData name="Rader, Aidan D" userId="56c908b0-d2ec-4571-8545-db08f4f66ee4" providerId="ADAL" clId="{6714C7DE-4516-4B7A-A5B7-4D334B0AC224}" dt="2024-11-18T13:42:54.006" v="1488"/>
          <ac:graphicFrameMkLst>
            <pc:docMk/>
            <pc:sldMk cId="3936592414" sldId="295"/>
            <ac:graphicFrameMk id="4" creationId="{3FFE1EB1-E60B-5830-0BF3-72BF1884EBDB}"/>
          </ac:graphicFrameMkLst>
        </pc:graphicFrameChg>
        <pc:graphicFrameChg chg="add mod">
          <ac:chgData name="Rader, Aidan D" userId="56c908b0-d2ec-4571-8545-db08f4f66ee4" providerId="ADAL" clId="{6714C7DE-4516-4B7A-A5B7-4D334B0AC224}" dt="2024-11-18T13:43:02.558" v="1490"/>
          <ac:graphicFrameMkLst>
            <pc:docMk/>
            <pc:sldMk cId="3936592414" sldId="295"/>
            <ac:graphicFrameMk id="5" creationId="{35BE8ED3-9D78-B3D6-727F-B2E7C8C968B5}"/>
          </ac:graphicFrameMkLst>
        </pc:graphicFrameChg>
        <pc:picChg chg="del">
          <ac:chgData name="Rader, Aidan D" userId="56c908b0-d2ec-4571-8545-db08f4f66ee4" providerId="ADAL" clId="{6714C7DE-4516-4B7A-A5B7-4D334B0AC224}" dt="2024-11-18T16:16:53.475" v="1598" actId="478"/>
          <ac:picMkLst>
            <pc:docMk/>
            <pc:sldMk cId="3936592414" sldId="295"/>
            <ac:picMk id="6" creationId="{B5ABC0CA-2D04-D27F-4476-0BCF10478787}"/>
          </ac:picMkLst>
        </pc:picChg>
        <pc:picChg chg="add del mod">
          <ac:chgData name="Rader, Aidan D" userId="56c908b0-d2ec-4571-8545-db08f4f66ee4" providerId="ADAL" clId="{6714C7DE-4516-4B7A-A5B7-4D334B0AC224}" dt="2024-11-18T16:16:33.461" v="1595" actId="22"/>
          <ac:picMkLst>
            <pc:docMk/>
            <pc:sldMk cId="3936592414" sldId="295"/>
            <ac:picMk id="8" creationId="{0380DE7A-3EFB-BE06-21DD-0E43C0A43A2C}"/>
          </ac:picMkLst>
        </pc:picChg>
        <pc:picChg chg="add mod">
          <ac:chgData name="Rader, Aidan D" userId="56c908b0-d2ec-4571-8545-db08f4f66ee4" providerId="ADAL" clId="{6714C7DE-4516-4B7A-A5B7-4D334B0AC224}" dt="2024-11-18T16:17:05.290" v="1601" actId="1076"/>
          <ac:picMkLst>
            <pc:docMk/>
            <pc:sldMk cId="3936592414" sldId="295"/>
            <ac:picMk id="10" creationId="{96A5A053-BCAB-1AE8-2774-6ACA5F36C1B5}"/>
          </ac:picMkLst>
        </pc:picChg>
      </pc:sldChg>
    </pc:docChg>
  </pc:docChgLst>
  <pc:docChgLst>
    <pc:chgData name="Nguyen, Andrew" userId="S::nguyen1wan@tamu.edu::f77e9cb5-0f85-442d-b9a1-1c52c52d15f5" providerId="AD" clId="Web-{A7F71762-DF52-D691-D504-143FD531E460}"/>
    <pc:docChg chg="addSld modSld">
      <pc:chgData name="Nguyen, Andrew" userId="S::nguyen1wan@tamu.edu::f77e9cb5-0f85-442d-b9a1-1c52c52d15f5" providerId="AD" clId="Web-{A7F71762-DF52-D691-D504-143FD531E460}" dt="2024-11-12T17:59:00.134" v="80" actId="20577"/>
      <pc:docMkLst>
        <pc:docMk/>
      </pc:docMkLst>
      <pc:sldChg chg="modSp">
        <pc:chgData name="Nguyen, Andrew" userId="S::nguyen1wan@tamu.edu::f77e9cb5-0f85-442d-b9a1-1c52c52d15f5" providerId="AD" clId="Web-{A7F71762-DF52-D691-D504-143FD531E460}" dt="2024-11-12T17:58:25.338" v="75" actId="20577"/>
        <pc:sldMkLst>
          <pc:docMk/>
          <pc:sldMk cId="1628571770" sldId="256"/>
        </pc:sldMkLst>
        <pc:spChg chg="mod">
          <ac:chgData name="Nguyen, Andrew" userId="S::nguyen1wan@tamu.edu::f77e9cb5-0f85-442d-b9a1-1c52c52d15f5" providerId="AD" clId="Web-{A7F71762-DF52-D691-D504-143FD531E460}" dt="2024-11-12T17:58:25.338" v="75" actId="20577"/>
          <ac:spMkLst>
            <pc:docMk/>
            <pc:sldMk cId="1628571770" sldId="256"/>
            <ac:spMk id="2" creationId="{00000000-0000-0000-0000-000000000000}"/>
          </ac:spMkLst>
        </pc:spChg>
        <pc:spChg chg="mod">
          <ac:chgData name="Nguyen, Andrew" userId="S::nguyen1wan@tamu.edu::f77e9cb5-0f85-442d-b9a1-1c52c52d15f5" providerId="AD" clId="Web-{A7F71762-DF52-D691-D504-143FD531E460}" dt="2024-11-12T17:57:13.791" v="44" actId="1076"/>
          <ac:spMkLst>
            <pc:docMk/>
            <pc:sldMk cId="1628571770" sldId="256"/>
            <ac:spMk id="4" creationId="{00000000-0000-0000-0000-000000000000}"/>
          </ac:spMkLst>
        </pc:spChg>
      </pc:sldChg>
      <pc:sldChg chg="modSp new">
        <pc:chgData name="Nguyen, Andrew" userId="S::nguyen1wan@tamu.edu::f77e9cb5-0f85-442d-b9a1-1c52c52d15f5" providerId="AD" clId="Web-{A7F71762-DF52-D691-D504-143FD531E460}" dt="2024-11-12T17:59:00.134" v="80" actId="20577"/>
        <pc:sldMkLst>
          <pc:docMk/>
          <pc:sldMk cId="1076321496" sldId="282"/>
        </pc:sldMkLst>
        <pc:spChg chg="mod">
          <ac:chgData name="Nguyen, Andrew" userId="S::nguyen1wan@tamu.edu::f77e9cb5-0f85-442d-b9a1-1c52c52d15f5" providerId="AD" clId="Web-{A7F71762-DF52-D691-D504-143FD531E460}" dt="2024-11-12T17:58:56.619" v="78" actId="20577"/>
          <ac:spMkLst>
            <pc:docMk/>
            <pc:sldMk cId="1076321496" sldId="282"/>
            <ac:spMk id="2" creationId="{2222DD50-6AF8-9B64-A517-19744ECC89F0}"/>
          </ac:spMkLst>
        </pc:spChg>
        <pc:spChg chg="mod">
          <ac:chgData name="Nguyen, Andrew" userId="S::nguyen1wan@tamu.edu::f77e9cb5-0f85-442d-b9a1-1c52c52d15f5" providerId="AD" clId="Web-{A7F71762-DF52-D691-D504-143FD531E460}" dt="2024-11-12T17:59:00.134" v="80" actId="20577"/>
          <ac:spMkLst>
            <pc:docMk/>
            <pc:sldMk cId="1076321496" sldId="282"/>
            <ac:spMk id="3" creationId="{4D56959B-F41B-10D1-675F-49D97573D359}"/>
          </ac:spMkLst>
        </pc:spChg>
      </pc:sldChg>
    </pc:docChg>
  </pc:docChgLst>
  <pc:docChgLst>
    <pc:chgData name="Regan, Ryan" userId="S::ryan13516@tamu.edu::6995c692-73f5-4ae4-b5cb-cd593e21e106" providerId="AD" clId="Web-{7A0011DA-68E1-4C13-AA96-B1ECF15D05CF}"/>
    <pc:docChg chg="addSld delSld modSld">
      <pc:chgData name="Regan, Ryan" userId="S::ryan13516@tamu.edu::6995c692-73f5-4ae4-b5cb-cd593e21e106" providerId="AD" clId="Web-{7A0011DA-68E1-4C13-AA96-B1ECF15D05CF}" dt="2024-11-18T15:46:15.633" v="68" actId="1076"/>
      <pc:docMkLst>
        <pc:docMk/>
      </pc:docMkLst>
      <pc:sldChg chg="addSp delSp modSp add del">
        <pc:chgData name="Regan, Ryan" userId="S::ryan13516@tamu.edu::6995c692-73f5-4ae4-b5cb-cd593e21e106" providerId="AD" clId="Web-{7A0011DA-68E1-4C13-AA96-B1ECF15D05CF}" dt="2024-11-18T15:46:15.633" v="68" actId="1076"/>
        <pc:sldMkLst>
          <pc:docMk/>
          <pc:sldMk cId="2578810487" sldId="287"/>
        </pc:sldMkLst>
        <pc:spChg chg="add del">
          <ac:chgData name="Regan, Ryan" userId="S::ryan13516@tamu.edu::6995c692-73f5-4ae4-b5cb-cd593e21e106" providerId="AD" clId="Web-{7A0011DA-68E1-4C13-AA96-B1ECF15D05CF}" dt="2024-11-18T15:45:48.538" v="59"/>
          <ac:spMkLst>
            <pc:docMk/>
            <pc:sldMk cId="2578810487" sldId="287"/>
            <ac:spMk id="10" creationId="{FFE70AE6-CACF-2AC7-4DE3-7D955B91D783}"/>
          </ac:spMkLst>
        </pc:spChg>
        <pc:spChg chg="add mod">
          <ac:chgData name="Regan, Ryan" userId="S::ryan13516@tamu.edu::6995c692-73f5-4ae4-b5cb-cd593e21e106" providerId="AD" clId="Web-{7A0011DA-68E1-4C13-AA96-B1ECF15D05CF}" dt="2024-11-18T15:46:15.633" v="68" actId="1076"/>
          <ac:spMkLst>
            <pc:docMk/>
            <pc:sldMk cId="2578810487" sldId="287"/>
            <ac:spMk id="12" creationId="{C67CBD7B-F93A-29F7-A661-0B93CFA5544E}"/>
          </ac:spMkLst>
        </pc:spChg>
        <pc:picChg chg="add mod modCrop">
          <ac:chgData name="Regan, Ryan" userId="S::ryan13516@tamu.edu::6995c692-73f5-4ae4-b5cb-cd593e21e106" providerId="AD" clId="Web-{7A0011DA-68E1-4C13-AA96-B1ECF15D05CF}" dt="2024-11-18T15:44:40.192" v="46" actId="1076"/>
          <ac:picMkLst>
            <pc:docMk/>
            <pc:sldMk cId="2578810487" sldId="287"/>
            <ac:picMk id="3" creationId="{B272E5ED-8EBD-626C-4E74-3E2850E4FEF5}"/>
          </ac:picMkLst>
        </pc:picChg>
        <pc:picChg chg="mod">
          <ac:chgData name="Regan, Ryan" userId="S::ryan13516@tamu.edu::6995c692-73f5-4ae4-b5cb-cd593e21e106" providerId="AD" clId="Web-{7A0011DA-68E1-4C13-AA96-B1ECF15D05CF}" dt="2024-11-18T15:44:47.380" v="49" actId="1076"/>
          <ac:picMkLst>
            <pc:docMk/>
            <pc:sldMk cId="2578810487" sldId="287"/>
            <ac:picMk id="4" creationId="{C8C4EFD6-7036-6AA9-406E-B485ABB0B730}"/>
          </ac:picMkLst>
        </pc:picChg>
        <pc:picChg chg="add mod modCrop">
          <ac:chgData name="Regan, Ryan" userId="S::ryan13516@tamu.edu::6995c692-73f5-4ae4-b5cb-cd593e21e106" providerId="AD" clId="Web-{7A0011DA-68E1-4C13-AA96-B1ECF15D05CF}" dt="2024-11-18T15:44:36.958" v="44" actId="1076"/>
          <ac:picMkLst>
            <pc:docMk/>
            <pc:sldMk cId="2578810487" sldId="287"/>
            <ac:picMk id="5" creationId="{01CCDA3D-1D78-18EF-94EC-69A4AF2AF94C}"/>
          </ac:picMkLst>
        </pc:picChg>
        <pc:picChg chg="add mod modCrop">
          <ac:chgData name="Regan, Ryan" userId="S::ryan13516@tamu.edu::6995c692-73f5-4ae4-b5cb-cd593e21e106" providerId="AD" clId="Web-{7A0011DA-68E1-4C13-AA96-B1ECF15D05CF}" dt="2024-11-18T15:44:38.442" v="45" actId="1076"/>
          <ac:picMkLst>
            <pc:docMk/>
            <pc:sldMk cId="2578810487" sldId="287"/>
            <ac:picMk id="6" creationId="{43AD6C07-B30A-E739-20C9-75F5BDE70A03}"/>
          </ac:picMkLst>
        </pc:picChg>
        <pc:inkChg chg="add del">
          <ac:chgData name="Regan, Ryan" userId="S::ryan13516@tamu.edu::6995c692-73f5-4ae4-b5cb-cd593e21e106" providerId="AD" clId="Web-{7A0011DA-68E1-4C13-AA96-B1ECF15D05CF}" dt="2024-11-18T15:45:50.851" v="61"/>
          <ac:inkMkLst>
            <pc:docMk/>
            <pc:sldMk cId="2578810487" sldId="287"/>
            <ac:inkMk id="7" creationId="{BADB4777-20EE-71DE-A5CE-66337A848959}"/>
          </ac:inkMkLst>
        </pc:inkChg>
        <pc:inkChg chg="add del">
          <ac:chgData name="Regan, Ryan" userId="S::ryan13516@tamu.edu::6995c692-73f5-4ae4-b5cb-cd593e21e106" providerId="AD" clId="Web-{7A0011DA-68E1-4C13-AA96-B1ECF15D05CF}" dt="2024-11-18T15:45:12.803" v="52"/>
          <ac:inkMkLst>
            <pc:docMk/>
            <pc:sldMk cId="2578810487" sldId="287"/>
            <ac:inkMk id="8" creationId="{4D77FD96-D770-D047-F508-05B0FD6AD5D7}"/>
          </ac:inkMkLst>
        </pc:inkChg>
        <pc:inkChg chg="add del">
          <ac:chgData name="Regan, Ryan" userId="S::ryan13516@tamu.edu::6995c692-73f5-4ae4-b5cb-cd593e21e106" providerId="AD" clId="Web-{7A0011DA-68E1-4C13-AA96-B1ECF15D05CF}" dt="2024-11-18T15:45:49.741" v="60"/>
          <ac:inkMkLst>
            <pc:docMk/>
            <pc:sldMk cId="2578810487" sldId="287"/>
            <ac:inkMk id="9" creationId="{2C118BC6-4C21-DD1D-464F-1268D735F55B}"/>
          </ac:inkMkLst>
        </pc:inkChg>
        <pc:inkChg chg="add del">
          <ac:chgData name="Regan, Ryan" userId="S::ryan13516@tamu.edu::6995c692-73f5-4ae4-b5cb-cd593e21e106" providerId="AD" clId="Web-{7A0011DA-68E1-4C13-AA96-B1ECF15D05CF}" dt="2024-11-18T15:45:46.851" v="58"/>
          <ac:inkMkLst>
            <pc:docMk/>
            <pc:sldMk cId="2578810487" sldId="287"/>
            <ac:inkMk id="11" creationId="{B92B4546-DF98-D379-E81F-8CA05A322342}"/>
          </ac:inkMkLst>
        </pc:inkChg>
        <pc:inkChg chg="add del">
          <ac:chgData name="Regan, Ryan" userId="S::ryan13516@tamu.edu::6995c692-73f5-4ae4-b5cb-cd593e21e106" providerId="AD" clId="Web-{7A0011DA-68E1-4C13-AA96-B1ECF15D05CF}" dt="2024-11-18T15:46:00.460" v="64"/>
          <ac:inkMkLst>
            <pc:docMk/>
            <pc:sldMk cId="2578810487" sldId="287"/>
            <ac:inkMk id="13" creationId="{177A3F17-5768-BEAA-CE18-8994A3A15A33}"/>
          </ac:inkMkLst>
        </pc:inkChg>
        <pc:inkChg chg="add del">
          <ac:chgData name="Regan, Ryan" userId="S::ryan13516@tamu.edu::6995c692-73f5-4ae4-b5cb-cd593e21e106" providerId="AD" clId="Web-{7A0011DA-68E1-4C13-AA96-B1ECF15D05CF}" dt="2024-11-18T15:46:05.257" v="66"/>
          <ac:inkMkLst>
            <pc:docMk/>
            <pc:sldMk cId="2578810487" sldId="287"/>
            <ac:inkMk id="14" creationId="{98103F59-86BE-515E-23FF-3C5468BA5AF8}"/>
          </ac:inkMkLst>
        </pc:inkChg>
      </pc:sldChg>
      <pc:sldChg chg="addSp delSp modSp">
        <pc:chgData name="Regan, Ryan" userId="S::ryan13516@tamu.edu::6995c692-73f5-4ae4-b5cb-cd593e21e106" providerId="AD" clId="Web-{7A0011DA-68E1-4C13-AA96-B1ECF15D05CF}" dt="2024-11-18T15:39:44.183" v="5" actId="1076"/>
        <pc:sldMkLst>
          <pc:docMk/>
          <pc:sldMk cId="222178912" sldId="294"/>
        </pc:sldMkLst>
        <pc:spChg chg="del">
          <ac:chgData name="Regan, Ryan" userId="S::ryan13516@tamu.edu::6995c692-73f5-4ae4-b5cb-cd593e21e106" providerId="AD" clId="Web-{7A0011DA-68E1-4C13-AA96-B1ECF15D05CF}" dt="2024-11-18T15:39:27.386" v="0"/>
          <ac:spMkLst>
            <pc:docMk/>
            <pc:sldMk cId="222178912" sldId="294"/>
            <ac:spMk id="3" creationId="{42EA8A47-CE84-E495-7297-FF880C72F2D9}"/>
          </ac:spMkLst>
        </pc:spChg>
        <pc:picChg chg="add mod ord">
          <ac:chgData name="Regan, Ryan" userId="S::ryan13516@tamu.edu::6995c692-73f5-4ae4-b5cb-cd593e21e106" providerId="AD" clId="Web-{7A0011DA-68E1-4C13-AA96-B1ECF15D05CF}" dt="2024-11-18T15:39:44.183" v="5" actId="1076"/>
          <ac:picMkLst>
            <pc:docMk/>
            <pc:sldMk cId="222178912" sldId="294"/>
            <ac:picMk id="4" creationId="{62D9744A-977B-03B9-0C12-816C7E3779A9}"/>
          </ac:picMkLst>
        </pc:picChg>
        <pc:picChg chg="del">
          <ac:chgData name="Regan, Ryan" userId="S::ryan13516@tamu.edu::6995c692-73f5-4ae4-b5cb-cd593e21e106" providerId="AD" clId="Web-{7A0011DA-68E1-4C13-AA96-B1ECF15D05CF}" dt="2024-11-18T15:39:32.933" v="1"/>
          <ac:picMkLst>
            <pc:docMk/>
            <pc:sldMk cId="222178912" sldId="294"/>
            <ac:picMk id="5" creationId="{C2864A73-78E8-4982-D456-5DB9C4125455}"/>
          </ac:picMkLst>
        </pc:picChg>
      </pc:sldChg>
      <pc:sldChg chg="new del">
        <pc:chgData name="Regan, Ryan" userId="S::ryan13516@tamu.edu::6995c692-73f5-4ae4-b5cb-cd593e21e106" providerId="AD" clId="Web-{7A0011DA-68E1-4C13-AA96-B1ECF15D05CF}" dt="2024-11-18T15:42:32.329" v="7"/>
        <pc:sldMkLst>
          <pc:docMk/>
          <pc:sldMk cId="2614143226" sldId="297"/>
        </pc:sldMkLst>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969582" y="2130425"/>
            <a:ext cx="4488617" cy="1470025"/>
          </a:xfrm>
        </p:spPr>
        <p:txBody>
          <a:bodyPr>
            <a:normAutofit/>
          </a:bodyPr>
          <a:lstStyle>
            <a:lvl1pPr algn="r">
              <a:defRPr sz="3600" b="1">
                <a:solidFill>
                  <a:schemeClr val="bg1"/>
                </a:solidFill>
              </a:defRPr>
            </a:lvl1pPr>
          </a:lstStyle>
          <a:p>
            <a:r>
              <a:rPr lang="en-US"/>
              <a:t>Click to edit Master title style</a:t>
            </a:r>
          </a:p>
        </p:txBody>
      </p:sp>
      <p:sp>
        <p:nvSpPr>
          <p:cNvPr id="3" name="Subtitle 2"/>
          <p:cNvSpPr>
            <a:spLocks noGrp="1"/>
          </p:cNvSpPr>
          <p:nvPr>
            <p:ph type="subTitle" idx="1"/>
          </p:nvPr>
        </p:nvSpPr>
        <p:spPr>
          <a:xfrm>
            <a:off x="3124200" y="3886200"/>
            <a:ext cx="5333999" cy="1752600"/>
          </a:xfrm>
        </p:spPr>
        <p:txBody>
          <a:bodyPr>
            <a:normAutofit/>
          </a:bodyPr>
          <a:lstStyle>
            <a:lvl1pPr marL="0" indent="0" algn="r">
              <a:buNone/>
              <a:defRPr sz="28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7181039F-CB0C-E14D-A7EF-3BACE2CEF4EA}"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4365858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rotWithShape="1">
          <a:blip r:embed="rId2" cstate="print">
            <a:extLst>
              <a:ext uri="{28A0092B-C50C-407E-A947-70E740481C1C}">
                <a14:useLocalDpi xmlns:a14="http://schemas.microsoft.com/office/drawing/2010/main"/>
              </a:ext>
            </a:extLst>
          </a:blip>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
        <p:nvSpPr>
          <p:cNvPr id="3" name="Content Placeholder 2"/>
          <p:cNvSpPr>
            <a:spLocks noGrp="1"/>
          </p:cNvSpPr>
          <p:nvPr>
            <p:ph idx="1"/>
          </p:nvPr>
        </p:nvSpPr>
        <p:spPr>
          <a:xfrm>
            <a:off x="457200" y="2049270"/>
            <a:ext cx="8229600" cy="40768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181039F-CB0C-E14D-A7EF-3BACE2CEF4EA}" type="datetimeFigureOut">
              <a:rPr lang="en-US" smtClean="0"/>
              <a:t>11/18/2024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94265A6-8BBF-864B-863C-9248948DDB56}" type="slidenum">
              <a:rPr lang="en-US" smtClean="0"/>
              <a:t>‹#›</a:t>
            </a:fld>
            <a:endParaRPr lang="en-US"/>
          </a:p>
        </p:txBody>
      </p:sp>
      <p:pic>
        <p:nvPicPr>
          <p:cNvPr id="7" name="Picture 6" descr="DLCOE_logo_HWHT.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50851" y="234146"/>
            <a:ext cx="2443865" cy="412601"/>
          </a:xfrm>
          <a:prstGeom prst="rect">
            <a:avLst/>
          </a:prstGeom>
        </p:spPr>
      </p:pic>
    </p:spTree>
    <p:extLst>
      <p:ext uri="{BB962C8B-B14F-4D97-AF65-F5344CB8AC3E}">
        <p14:creationId xmlns:p14="http://schemas.microsoft.com/office/powerpoint/2010/main" val="36396715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75644"/>
            <a:ext cx="4038600" cy="4150519"/>
          </a:xfrm>
        </p:spPr>
        <p:txBody>
          <a:bodyPr/>
          <a:lstStyle>
            <a:lvl1pPr>
              <a:defRPr sz="24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181039F-CB0C-E14D-A7EF-3BACE2CEF4EA}"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
        <p:nvSpPr>
          <p:cNvPr id="8" name="Title 1"/>
          <p:cNvSpPr>
            <a:spLocks noGrp="1"/>
          </p:cNvSpPr>
          <p:nvPr>
            <p:ph type="title"/>
          </p:nvPr>
        </p:nvSpPr>
        <p:spPr>
          <a:xfrm>
            <a:off x="457200" y="1049177"/>
            <a:ext cx="8229600" cy="803756"/>
          </a:xfrm>
        </p:spPr>
        <p:txBody>
          <a:bodyPr>
            <a:normAutofit/>
          </a:bodyPr>
          <a:lstStyle>
            <a:lvl1pPr algn="ctr">
              <a:defRPr sz="3200" b="1"/>
            </a:lvl1pPr>
          </a:lstStyle>
          <a:p>
            <a:r>
              <a:rPr lang="en-US"/>
              <a:t>Click to edit Master title style</a:t>
            </a:r>
          </a:p>
        </p:txBody>
      </p:sp>
    </p:spTree>
    <p:extLst>
      <p:ext uri="{BB962C8B-B14F-4D97-AF65-F5344CB8AC3E}">
        <p14:creationId xmlns:p14="http://schemas.microsoft.com/office/powerpoint/2010/main" val="220168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900649"/>
            <a:ext cx="8229600" cy="1143000"/>
          </a:xfrm>
        </p:spPr>
        <p:txBody>
          <a:bodyPr>
            <a:normAutofit/>
          </a:bodyPr>
          <a:lstStyle>
            <a:lvl1pPr>
              <a:defRPr sz="4000" b="1"/>
            </a:lvl1pPr>
          </a:lstStyle>
          <a:p>
            <a:r>
              <a:rPr lang="en-US"/>
              <a:t>Click to edit Master title style</a:t>
            </a:r>
          </a:p>
        </p:txBody>
      </p:sp>
      <p:sp>
        <p:nvSpPr>
          <p:cNvPr id="3" name="Date Placeholder 2"/>
          <p:cNvSpPr>
            <a:spLocks noGrp="1"/>
          </p:cNvSpPr>
          <p:nvPr>
            <p:ph type="dt" sz="half" idx="10"/>
          </p:nvPr>
        </p:nvSpPr>
        <p:spPr/>
        <p:txBody>
          <a:bodyPr/>
          <a:lstStyle/>
          <a:p>
            <a:fld id="{7181039F-CB0C-E14D-A7EF-3BACE2CEF4EA}" type="datetimeFigureOut">
              <a:rPr lang="en-US" smtClean="0"/>
              <a:t>11/18/2024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25249323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066968"/>
            <a:ext cx="3008313" cy="736881"/>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1073720"/>
            <a:ext cx="5111750" cy="5052443"/>
          </a:xfrm>
        </p:spPr>
        <p:txBody>
          <a:bodyPr/>
          <a:lstStyle>
            <a:lvl1pPr>
              <a:defRPr sz="2800" b="1"/>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803850"/>
            <a:ext cx="3008313" cy="432231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2635263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1196430"/>
            <a:ext cx="2573672" cy="566738"/>
          </a:xfrm>
        </p:spPr>
        <p:txBody>
          <a:bodyPr anchor="b">
            <a:noAutofit/>
          </a:bodyPr>
          <a:lstStyle>
            <a:lvl1pPr algn="l">
              <a:defRPr sz="1800" b="1"/>
            </a:lvl1pPr>
          </a:lstStyle>
          <a:p>
            <a:r>
              <a:rPr lang="en-US"/>
              <a:t>Click to edit Master title style</a:t>
            </a:r>
          </a:p>
        </p:txBody>
      </p:sp>
      <p:sp>
        <p:nvSpPr>
          <p:cNvPr id="3" name="Picture Placeholder 2"/>
          <p:cNvSpPr>
            <a:spLocks noGrp="1"/>
          </p:cNvSpPr>
          <p:nvPr>
            <p:ph type="pic" idx="1"/>
          </p:nvPr>
        </p:nvSpPr>
        <p:spPr>
          <a:xfrm>
            <a:off x="3200400" y="1196430"/>
            <a:ext cx="5486400" cy="48502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457200" y="1768043"/>
            <a:ext cx="2573672" cy="427867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81039F-CB0C-E14D-A7EF-3BACE2CEF4EA}" type="datetimeFigureOut">
              <a:rPr lang="en-US" smtClean="0"/>
              <a:t>11/18/2024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94265A6-8BBF-864B-863C-9248948DDB56}" type="slidenum">
              <a:rPr lang="en-US" smtClean="0"/>
              <a:t>‹#›</a:t>
            </a:fld>
            <a:endParaRPr lang="en-US"/>
          </a:p>
        </p:txBody>
      </p:sp>
    </p:spTree>
    <p:extLst>
      <p:ext uri="{BB962C8B-B14F-4D97-AF65-F5344CB8AC3E}">
        <p14:creationId xmlns:p14="http://schemas.microsoft.com/office/powerpoint/2010/main" val="160872262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81039F-CB0C-E14D-A7EF-3BACE2CEF4EA}" type="datetimeFigureOut">
              <a:rPr lang="en-US" smtClean="0"/>
              <a:t>11/18/2024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94265A6-8BBF-864B-863C-9248948DDB56}" type="slidenum">
              <a:rPr lang="en-US" smtClean="0"/>
              <a:t>‹#›</a:t>
            </a:fld>
            <a:endParaRPr lang="en-US"/>
          </a:p>
        </p:txBody>
      </p:sp>
    </p:spTree>
    <p:extLst>
      <p:ext uri="{BB962C8B-B14F-4D97-AF65-F5344CB8AC3E}">
        <p14:creationId xmlns:p14="http://schemas.microsoft.com/office/powerpoint/2010/main" val="21131668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4" r:id="rId4"/>
    <p:sldLayoutId id="2147483656" r:id="rId5"/>
    <p:sldLayoutId id="2147483657" r:id="rId6"/>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 Id="rId5" Type="http://schemas.openxmlformats.org/officeDocument/2006/relationships/image" Target="../media/image16.jpeg"/><Relationship Id="rId4"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619250" y="3189062"/>
            <a:ext cx="7302500" cy="3671659"/>
          </a:xfrm>
        </p:spPr>
        <p:txBody>
          <a:bodyPr>
            <a:normAutofit fontScale="90000"/>
          </a:bodyPr>
          <a:lstStyle/>
          <a:p>
            <a:r>
              <a:rPr lang="en-US"/>
              <a:t>ECEN 403 Final Presentation</a:t>
            </a:r>
            <a:br>
              <a:rPr lang="en-US"/>
            </a:br>
            <a:r>
              <a:rPr lang="en-US"/>
              <a:t>Team 70: VFD Motor Controller</a:t>
            </a:r>
            <a:br>
              <a:rPr lang="en-US"/>
            </a:br>
            <a:r>
              <a:rPr lang="en-US" b="0"/>
              <a:t>Team Mackenzie</a:t>
            </a:r>
            <a:r>
              <a:rPr lang="en-US" b="0">
                <a:cs typeface="Arial"/>
              </a:rPr>
              <a:t> Miller </a:t>
            </a:r>
            <a:br>
              <a:rPr lang="en-US" b="0">
                <a:cs typeface="Arial"/>
              </a:rPr>
            </a:br>
            <a:r>
              <a:rPr lang="en-US" b="0">
                <a:cs typeface="Arial"/>
              </a:rPr>
              <a:t>Andrew Nguyen</a:t>
            </a:r>
            <a:br>
              <a:rPr lang="en-US" b="0">
                <a:cs typeface="Arial"/>
              </a:rPr>
            </a:br>
            <a:r>
              <a:rPr lang="en-US" b="0">
                <a:cs typeface="Arial"/>
              </a:rPr>
              <a:t>Aidan Rader</a:t>
            </a:r>
            <a:br>
              <a:rPr lang="en-US" b="0">
                <a:cs typeface="Arial"/>
              </a:rPr>
            </a:br>
            <a:r>
              <a:rPr lang="en-US" b="0">
                <a:cs typeface="Arial"/>
              </a:rPr>
              <a:t>Ryan Rega</a:t>
            </a:r>
            <a:r>
              <a:rPr lang="en-US">
                <a:cs typeface="Arial"/>
              </a:rPr>
              <a:t>n</a:t>
            </a:r>
            <a:br>
              <a:rPr lang="en-US"/>
            </a:br>
            <a:r>
              <a:rPr lang="en-US"/>
              <a:t>Sponsor: John Lusher</a:t>
            </a:r>
            <a:endParaRPr lang="en-US">
              <a:cs typeface="Arial"/>
            </a:endParaRPr>
          </a:p>
        </p:txBody>
      </p:sp>
      <p:sp>
        <p:nvSpPr>
          <p:cNvPr id="4" name="Diagonal Stripe 3"/>
          <p:cNvSpPr/>
          <p:nvPr/>
        </p:nvSpPr>
        <p:spPr>
          <a:xfrm>
            <a:off x="-10535" y="0"/>
            <a:ext cx="6111425" cy="6111425"/>
          </a:xfrm>
          <a:prstGeom prst="diagStripe">
            <a:avLst>
              <a:gd name="adj" fmla="val 28990"/>
            </a:avLst>
          </a:prstGeom>
          <a:blipFill rotWithShape="1">
            <a:blip r:embed="rId2" cstate="print">
              <a:extLst>
                <a:ext uri="{28A0092B-C50C-407E-A947-70E740481C1C}">
                  <a14:useLocalDpi xmlns:a14="http://schemas.microsoft.com/office/drawing/2010/main"/>
                </a:ext>
              </a:extLst>
            </a:blip>
            <a:srcRect/>
            <a:stretch>
              <a:fillRect/>
            </a:stretch>
          </a:blipFill>
          <a:ln>
            <a:noFill/>
          </a:ln>
          <a:effectLst>
            <a:outerShdw blurRad="193675" dist="23000" dir="5400000" rotWithShape="0">
              <a:srgbClr val="000000">
                <a:alpha val="6000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pic>
        <p:nvPicPr>
          <p:cNvPr id="6" name="Picture 5" descr="DLCOE_logo_HWHT.png"/>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344000" y="1105318"/>
            <a:ext cx="3114199" cy="525774"/>
          </a:xfrm>
          <a:prstGeom prst="rect">
            <a:avLst/>
          </a:prstGeom>
        </p:spPr>
      </p:pic>
    </p:spTree>
    <p:extLst>
      <p:ext uri="{BB962C8B-B14F-4D97-AF65-F5344CB8AC3E}">
        <p14:creationId xmlns:p14="http://schemas.microsoft.com/office/powerpoint/2010/main" val="16285717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733F-487E-438C-8B87-565AAF6C82F9}"/>
              </a:ext>
            </a:extLst>
          </p:cNvPr>
          <p:cNvSpPr>
            <a:spLocks noGrp="1"/>
          </p:cNvSpPr>
          <p:nvPr>
            <p:ph type="title"/>
          </p:nvPr>
        </p:nvSpPr>
        <p:spPr/>
        <p:txBody>
          <a:bodyPr/>
          <a:lstStyle/>
          <a:p>
            <a:r>
              <a:rPr lang="en-US">
                <a:cs typeface="Arial"/>
              </a:rPr>
              <a:t>Optoelectronics</a:t>
            </a:r>
            <a:endParaRPr lang="en-US"/>
          </a:p>
        </p:txBody>
      </p:sp>
      <p:sp>
        <p:nvSpPr>
          <p:cNvPr id="3" name="Content Placeholder 2">
            <a:extLst>
              <a:ext uri="{FF2B5EF4-FFF2-40B4-BE49-F238E27FC236}">
                <a16:creationId xmlns:a16="http://schemas.microsoft.com/office/drawing/2014/main" id="{738DA7C2-16FD-CE71-E7F4-D18CF9F6902E}"/>
              </a:ext>
            </a:extLst>
          </p:cNvPr>
          <p:cNvSpPr>
            <a:spLocks noGrp="1"/>
          </p:cNvSpPr>
          <p:nvPr>
            <p:ph idx="1"/>
          </p:nvPr>
        </p:nvSpPr>
        <p:spPr/>
        <p:txBody>
          <a:bodyPr vert="horz" lIns="91440" tIns="45720" rIns="91440" bIns="45720" rtlCol="0" anchor="t">
            <a:normAutofit/>
          </a:bodyPr>
          <a:lstStyle/>
          <a:p>
            <a:r>
              <a:rPr lang="en-US">
                <a:cs typeface="Arial"/>
              </a:rPr>
              <a:t>Assembled 1/3 of PCB board</a:t>
            </a:r>
          </a:p>
          <a:p>
            <a:r>
              <a:rPr lang="en-US">
                <a:cs typeface="Arial"/>
              </a:rPr>
              <a:t>Tested for continuity at low power</a:t>
            </a:r>
          </a:p>
          <a:p>
            <a:r>
              <a:rPr lang="en-US">
                <a:cs typeface="Arial"/>
              </a:rPr>
              <a:t>Remaining 2/3 to be assembled this week</a:t>
            </a:r>
          </a:p>
        </p:txBody>
      </p:sp>
    </p:spTree>
    <p:extLst>
      <p:ext uri="{BB962C8B-B14F-4D97-AF65-F5344CB8AC3E}">
        <p14:creationId xmlns:p14="http://schemas.microsoft.com/office/powerpoint/2010/main" val="16231023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22D8B-FBBA-530C-81AC-0862674237FD}"/>
              </a:ext>
            </a:extLst>
          </p:cNvPr>
          <p:cNvSpPr>
            <a:spLocks noGrp="1"/>
          </p:cNvSpPr>
          <p:nvPr>
            <p:ph type="title"/>
          </p:nvPr>
        </p:nvSpPr>
        <p:spPr/>
        <p:txBody>
          <a:bodyPr/>
          <a:lstStyle/>
          <a:p>
            <a:r>
              <a:rPr lang="en-US">
                <a:cs typeface="Arial"/>
              </a:rPr>
              <a:t>Optoelectronics Continued</a:t>
            </a:r>
            <a:endParaRPr lang="en-US"/>
          </a:p>
        </p:txBody>
      </p:sp>
      <p:pic>
        <p:nvPicPr>
          <p:cNvPr id="4" name="Content Placeholder 3" descr="A group of electronic devices on a table&#10;&#10;Description automatically generated">
            <a:extLst>
              <a:ext uri="{FF2B5EF4-FFF2-40B4-BE49-F238E27FC236}">
                <a16:creationId xmlns:a16="http://schemas.microsoft.com/office/drawing/2014/main" id="{79BA7999-D9ED-FB99-74EF-43A5F97C34D1}"/>
              </a:ext>
            </a:extLst>
          </p:cNvPr>
          <p:cNvPicPr>
            <a:picLocks noGrp="1" noChangeAspect="1"/>
          </p:cNvPicPr>
          <p:nvPr>
            <p:ph idx="1"/>
          </p:nvPr>
        </p:nvPicPr>
        <p:blipFill>
          <a:blip r:embed="rId2"/>
          <a:stretch>
            <a:fillRect/>
          </a:stretch>
        </p:blipFill>
        <p:spPr>
          <a:xfrm>
            <a:off x="736481" y="2070220"/>
            <a:ext cx="3127794" cy="2353035"/>
          </a:xfrm>
        </p:spPr>
      </p:pic>
      <p:pic>
        <p:nvPicPr>
          <p:cNvPr id="5" name="Picture 4" descr="A circuit board with a battery and a digital multimeter&#10;&#10;Description automatically generated">
            <a:extLst>
              <a:ext uri="{FF2B5EF4-FFF2-40B4-BE49-F238E27FC236}">
                <a16:creationId xmlns:a16="http://schemas.microsoft.com/office/drawing/2014/main" id="{DEAF3F01-7FC3-D72D-27A7-0234845327B2}"/>
              </a:ext>
            </a:extLst>
          </p:cNvPr>
          <p:cNvPicPr>
            <a:picLocks noChangeAspect="1"/>
          </p:cNvPicPr>
          <p:nvPr/>
        </p:nvPicPr>
        <p:blipFill>
          <a:blip r:embed="rId3"/>
          <a:stretch>
            <a:fillRect/>
          </a:stretch>
        </p:blipFill>
        <p:spPr>
          <a:xfrm>
            <a:off x="5549660" y="2073934"/>
            <a:ext cx="3134265" cy="2350699"/>
          </a:xfrm>
          <a:prstGeom prst="rect">
            <a:avLst/>
          </a:prstGeom>
        </p:spPr>
      </p:pic>
      <p:graphicFrame>
        <p:nvGraphicFramePr>
          <p:cNvPr id="6" name="Table 5">
            <a:extLst>
              <a:ext uri="{FF2B5EF4-FFF2-40B4-BE49-F238E27FC236}">
                <a16:creationId xmlns:a16="http://schemas.microsoft.com/office/drawing/2014/main" id="{768521A5-6594-85A2-FE65-FF7BF53E7F6D}"/>
              </a:ext>
            </a:extLst>
          </p:cNvPr>
          <p:cNvGraphicFramePr>
            <a:graphicFrameLocks noGrp="1"/>
          </p:cNvGraphicFramePr>
          <p:nvPr>
            <p:extLst>
              <p:ext uri="{D42A27DB-BD31-4B8C-83A1-F6EECF244321}">
                <p14:modId xmlns:p14="http://schemas.microsoft.com/office/powerpoint/2010/main" val="1934458452"/>
              </p:ext>
            </p:extLst>
          </p:nvPr>
        </p:nvGraphicFramePr>
        <p:xfrm>
          <a:off x="1264058" y="4791169"/>
          <a:ext cx="6592706" cy="1442748"/>
        </p:xfrm>
        <a:graphic>
          <a:graphicData uri="http://schemas.openxmlformats.org/drawingml/2006/table">
            <a:tbl>
              <a:tblPr firstRow="1" bandRow="1">
                <a:tableStyleId>{5940675A-B579-460E-94D1-54222C63F5DA}</a:tableStyleId>
              </a:tblPr>
              <a:tblGrid>
                <a:gridCol w="3296353">
                  <a:extLst>
                    <a:ext uri="{9D8B030D-6E8A-4147-A177-3AD203B41FA5}">
                      <a16:colId xmlns:a16="http://schemas.microsoft.com/office/drawing/2014/main" val="285969499"/>
                    </a:ext>
                  </a:extLst>
                </a:gridCol>
                <a:gridCol w="3296353">
                  <a:extLst>
                    <a:ext uri="{9D8B030D-6E8A-4147-A177-3AD203B41FA5}">
                      <a16:colId xmlns:a16="http://schemas.microsoft.com/office/drawing/2014/main" val="2336923061"/>
                    </a:ext>
                  </a:extLst>
                </a:gridCol>
              </a:tblGrid>
              <a:tr h="480916">
                <a:tc>
                  <a:txBody>
                    <a:bodyPr/>
                    <a:lstStyle/>
                    <a:p>
                      <a:r>
                        <a:rPr lang="en-US"/>
                        <a:t>Task</a:t>
                      </a:r>
                    </a:p>
                  </a:txBody>
                  <a:tcPr/>
                </a:tc>
                <a:tc>
                  <a:txBody>
                    <a:bodyPr/>
                    <a:lstStyle/>
                    <a:p>
                      <a:r>
                        <a:rPr lang="en-US"/>
                        <a:t>Status</a:t>
                      </a:r>
                    </a:p>
                  </a:txBody>
                  <a:tcPr/>
                </a:tc>
                <a:extLst>
                  <a:ext uri="{0D108BD9-81ED-4DB2-BD59-A6C34878D82A}">
                    <a16:rowId xmlns:a16="http://schemas.microsoft.com/office/drawing/2014/main" val="3652911741"/>
                  </a:ext>
                </a:extLst>
              </a:tr>
              <a:tr h="480916">
                <a:tc>
                  <a:txBody>
                    <a:bodyPr/>
                    <a:lstStyle/>
                    <a:p>
                      <a:r>
                        <a:rPr lang="en-US"/>
                        <a:t>PCB Fabrication</a:t>
                      </a:r>
                    </a:p>
                  </a:txBody>
                  <a:tcPr/>
                </a:tc>
                <a:tc>
                  <a:txBody>
                    <a:bodyPr/>
                    <a:lstStyle/>
                    <a:p>
                      <a:r>
                        <a:rPr lang="en-US"/>
                        <a:t>Complete</a:t>
                      </a:r>
                    </a:p>
                  </a:txBody>
                  <a:tcPr>
                    <a:solidFill>
                      <a:srgbClr val="92D050"/>
                    </a:solidFill>
                  </a:tcPr>
                </a:tc>
                <a:extLst>
                  <a:ext uri="{0D108BD9-81ED-4DB2-BD59-A6C34878D82A}">
                    <a16:rowId xmlns:a16="http://schemas.microsoft.com/office/drawing/2014/main" val="2708942451"/>
                  </a:ext>
                </a:extLst>
              </a:tr>
              <a:tr h="480916">
                <a:tc>
                  <a:txBody>
                    <a:bodyPr/>
                    <a:lstStyle/>
                    <a:p>
                      <a:r>
                        <a:rPr lang="en-US"/>
                        <a:t>PCB Assembly </a:t>
                      </a:r>
                    </a:p>
                  </a:txBody>
                  <a:tcPr/>
                </a:tc>
                <a:tc>
                  <a:txBody>
                    <a:bodyPr/>
                    <a:lstStyle/>
                    <a:p>
                      <a:r>
                        <a:rPr lang="en-US"/>
                        <a:t>In progress</a:t>
                      </a:r>
                    </a:p>
                  </a:txBody>
                  <a:tcPr>
                    <a:solidFill>
                      <a:srgbClr val="FFFF00"/>
                    </a:solidFill>
                  </a:tcPr>
                </a:tc>
                <a:extLst>
                  <a:ext uri="{0D108BD9-81ED-4DB2-BD59-A6C34878D82A}">
                    <a16:rowId xmlns:a16="http://schemas.microsoft.com/office/drawing/2014/main" val="788622998"/>
                  </a:ext>
                </a:extLst>
              </a:tr>
            </a:tbl>
          </a:graphicData>
        </a:graphic>
      </p:graphicFrame>
    </p:spTree>
    <p:extLst>
      <p:ext uri="{BB962C8B-B14F-4D97-AF65-F5344CB8AC3E}">
        <p14:creationId xmlns:p14="http://schemas.microsoft.com/office/powerpoint/2010/main" val="1955027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EF758B-1B71-B3CC-3CE4-93651776AAB4}"/>
              </a:ext>
            </a:extLst>
          </p:cNvPr>
          <p:cNvSpPr>
            <a:spLocks noGrp="1"/>
          </p:cNvSpPr>
          <p:nvPr>
            <p:ph type="title"/>
          </p:nvPr>
        </p:nvSpPr>
        <p:spPr/>
        <p:txBody>
          <a:bodyPr/>
          <a:lstStyle/>
          <a:p>
            <a:endParaRPr lang="en-US"/>
          </a:p>
        </p:txBody>
      </p:sp>
      <p:pic>
        <p:nvPicPr>
          <p:cNvPr id="4" name="Content Placeholder 3">
            <a:extLst>
              <a:ext uri="{FF2B5EF4-FFF2-40B4-BE49-F238E27FC236}">
                <a16:creationId xmlns:a16="http://schemas.microsoft.com/office/drawing/2014/main" id="{62D9744A-977B-03B9-0C12-816C7E3779A9}"/>
              </a:ext>
            </a:extLst>
          </p:cNvPr>
          <p:cNvPicPr>
            <a:picLocks noGrp="1" noChangeAspect="1"/>
          </p:cNvPicPr>
          <p:nvPr>
            <p:ph idx="1"/>
          </p:nvPr>
        </p:nvPicPr>
        <p:blipFill>
          <a:blip r:embed="rId2"/>
          <a:stretch>
            <a:fillRect/>
          </a:stretch>
        </p:blipFill>
        <p:spPr>
          <a:xfrm>
            <a:off x="726061" y="906270"/>
            <a:ext cx="7691878" cy="5953819"/>
          </a:xfrm>
        </p:spPr>
      </p:pic>
    </p:spTree>
    <p:extLst>
      <p:ext uri="{BB962C8B-B14F-4D97-AF65-F5344CB8AC3E}">
        <p14:creationId xmlns:p14="http://schemas.microsoft.com/office/powerpoint/2010/main" val="2221789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32A809-BAD6-FC9C-F5A1-8200407D0480}"/>
              </a:ext>
            </a:extLst>
          </p:cNvPr>
          <p:cNvSpPr>
            <a:spLocks noGrp="1"/>
          </p:cNvSpPr>
          <p:nvPr>
            <p:ph type="title"/>
          </p:nvPr>
        </p:nvSpPr>
        <p:spPr>
          <a:xfrm>
            <a:off x="457200" y="754986"/>
            <a:ext cx="8229600" cy="803756"/>
          </a:xfrm>
        </p:spPr>
        <p:txBody>
          <a:bodyPr/>
          <a:lstStyle/>
          <a:p>
            <a:r>
              <a:rPr lang="en-US">
                <a:cs typeface="Arial"/>
              </a:rPr>
              <a:t>Validation Plan</a:t>
            </a:r>
            <a:endParaRPr lang="en-US"/>
          </a:p>
        </p:txBody>
      </p:sp>
      <p:pic>
        <p:nvPicPr>
          <p:cNvPr id="10" name="Picture 9">
            <a:extLst>
              <a:ext uri="{FF2B5EF4-FFF2-40B4-BE49-F238E27FC236}">
                <a16:creationId xmlns:a16="http://schemas.microsoft.com/office/drawing/2014/main" id="{96A5A053-BCAB-1AE8-2774-6ACA5F36C1B5}"/>
              </a:ext>
            </a:extLst>
          </p:cNvPr>
          <p:cNvPicPr>
            <a:picLocks noChangeAspect="1"/>
          </p:cNvPicPr>
          <p:nvPr/>
        </p:nvPicPr>
        <p:blipFill>
          <a:blip r:embed="rId2"/>
          <a:stretch>
            <a:fillRect/>
          </a:stretch>
        </p:blipFill>
        <p:spPr>
          <a:xfrm>
            <a:off x="0" y="1558742"/>
            <a:ext cx="9144000" cy="5299258"/>
          </a:xfrm>
          <a:prstGeom prst="rect">
            <a:avLst/>
          </a:prstGeom>
        </p:spPr>
      </p:pic>
    </p:spTree>
    <p:extLst>
      <p:ext uri="{BB962C8B-B14F-4D97-AF65-F5344CB8AC3E}">
        <p14:creationId xmlns:p14="http://schemas.microsoft.com/office/powerpoint/2010/main" val="39365924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2A4A9-FC99-DD1B-D947-64F29DA117DE}"/>
              </a:ext>
            </a:extLst>
          </p:cNvPr>
          <p:cNvSpPr>
            <a:spLocks noGrp="1"/>
          </p:cNvSpPr>
          <p:nvPr>
            <p:ph type="title"/>
          </p:nvPr>
        </p:nvSpPr>
        <p:spPr/>
        <p:txBody>
          <a:bodyPr/>
          <a:lstStyle/>
          <a:p>
            <a:r>
              <a:rPr lang="en-US">
                <a:cs typeface="Arial"/>
              </a:rPr>
              <a:t>Remaining Tasks</a:t>
            </a:r>
            <a:endParaRPr lang="en-US"/>
          </a:p>
        </p:txBody>
      </p:sp>
      <p:sp>
        <p:nvSpPr>
          <p:cNvPr id="3" name="Content Placeholder 2">
            <a:extLst>
              <a:ext uri="{FF2B5EF4-FFF2-40B4-BE49-F238E27FC236}">
                <a16:creationId xmlns:a16="http://schemas.microsoft.com/office/drawing/2014/main" id="{78C8D78A-459F-2E1B-1AB3-4BE8FB16B108}"/>
              </a:ext>
            </a:extLst>
          </p:cNvPr>
          <p:cNvSpPr>
            <a:spLocks noGrp="1"/>
          </p:cNvSpPr>
          <p:nvPr>
            <p:ph idx="1"/>
          </p:nvPr>
        </p:nvSpPr>
        <p:spPr/>
        <p:txBody>
          <a:bodyPr vert="horz" lIns="91440" tIns="45720" rIns="91440" bIns="45720" rtlCol="0" anchor="t">
            <a:normAutofit fontScale="92500" lnSpcReduction="10000"/>
          </a:bodyPr>
          <a:lstStyle/>
          <a:p>
            <a:r>
              <a:rPr lang="en-US" sz="2800">
                <a:cs typeface="Arial"/>
              </a:rPr>
              <a:t>Microcontroller: Solder parts onto PCB, debug PCB, prepare for demo. For 404: ensure connections are correct to put all PCBs together, may need to redesign </a:t>
            </a:r>
            <a:r>
              <a:rPr lang="en-US" sz="2800" err="1">
                <a:cs typeface="Arial"/>
              </a:rPr>
              <a:t>pcb</a:t>
            </a:r>
            <a:r>
              <a:rPr lang="en-US" sz="2800">
                <a:cs typeface="Arial"/>
              </a:rPr>
              <a:t>/schematic to align with the other PCBs</a:t>
            </a:r>
          </a:p>
          <a:p>
            <a:r>
              <a:rPr lang="en-US" sz="2800">
                <a:cs typeface="Arial"/>
              </a:rPr>
              <a:t>Firmware: Before project demo, figure out proper scale for PWM signal, and add more debugging tools for future use and to ensure code is running exactly as intended. For 404: test dev board code with motor, then alter the firmware to work with our own microcontroller</a:t>
            </a:r>
          </a:p>
        </p:txBody>
      </p:sp>
    </p:spTree>
    <p:extLst>
      <p:ext uri="{BB962C8B-B14F-4D97-AF65-F5344CB8AC3E}">
        <p14:creationId xmlns:p14="http://schemas.microsoft.com/office/powerpoint/2010/main" val="1691367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6DDCCC-B1BC-3938-84FE-3285593FEE5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B2860A-C70D-82F2-292F-9CB440349EE0}"/>
              </a:ext>
            </a:extLst>
          </p:cNvPr>
          <p:cNvSpPr>
            <a:spLocks noGrp="1"/>
          </p:cNvSpPr>
          <p:nvPr>
            <p:ph type="title"/>
          </p:nvPr>
        </p:nvSpPr>
        <p:spPr/>
        <p:txBody>
          <a:bodyPr/>
          <a:lstStyle/>
          <a:p>
            <a:r>
              <a:rPr lang="en-US">
                <a:cs typeface="Arial"/>
              </a:rPr>
              <a:t>Remaining Tasks Continued</a:t>
            </a:r>
            <a:endParaRPr lang="en-US"/>
          </a:p>
        </p:txBody>
      </p:sp>
      <p:sp>
        <p:nvSpPr>
          <p:cNvPr id="3" name="Content Placeholder 2">
            <a:extLst>
              <a:ext uri="{FF2B5EF4-FFF2-40B4-BE49-F238E27FC236}">
                <a16:creationId xmlns:a16="http://schemas.microsoft.com/office/drawing/2014/main" id="{1F3255F3-B69E-E228-0EE9-66D1139A57AF}"/>
              </a:ext>
            </a:extLst>
          </p:cNvPr>
          <p:cNvSpPr>
            <a:spLocks noGrp="1"/>
          </p:cNvSpPr>
          <p:nvPr>
            <p:ph idx="1"/>
          </p:nvPr>
        </p:nvSpPr>
        <p:spPr/>
        <p:txBody>
          <a:bodyPr vert="horz" lIns="91440" tIns="45720" rIns="91440" bIns="45720" rtlCol="0" anchor="t">
            <a:normAutofit/>
          </a:bodyPr>
          <a:lstStyle/>
          <a:p>
            <a:r>
              <a:rPr lang="en-US" sz="2600">
                <a:cs typeface="Arial"/>
              </a:rPr>
              <a:t>Optoelectronics: Finish assembling PCB, test at full power, make sure PCB connectors are compatible with the other PCBs. For 404: implement tachometer on motor – connections are currently routed on PCB</a:t>
            </a:r>
          </a:p>
        </p:txBody>
      </p:sp>
    </p:spTree>
    <p:extLst>
      <p:ext uri="{BB962C8B-B14F-4D97-AF65-F5344CB8AC3E}">
        <p14:creationId xmlns:p14="http://schemas.microsoft.com/office/powerpoint/2010/main" val="319985306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022B5-2576-18F2-4210-A9FEBB2FAB29}"/>
              </a:ext>
            </a:extLst>
          </p:cNvPr>
          <p:cNvSpPr>
            <a:spLocks noGrp="1"/>
          </p:cNvSpPr>
          <p:nvPr>
            <p:ph type="title"/>
          </p:nvPr>
        </p:nvSpPr>
        <p:spPr/>
        <p:txBody>
          <a:bodyPr/>
          <a:lstStyle/>
          <a:p>
            <a:r>
              <a:rPr lang="en-US">
                <a:cs typeface="Arial"/>
              </a:rPr>
              <a:t>Remaining Tasks Continued</a:t>
            </a:r>
            <a:endParaRPr lang="en-US"/>
          </a:p>
        </p:txBody>
      </p:sp>
      <p:sp>
        <p:nvSpPr>
          <p:cNvPr id="3" name="Content Placeholder 2">
            <a:extLst>
              <a:ext uri="{FF2B5EF4-FFF2-40B4-BE49-F238E27FC236}">
                <a16:creationId xmlns:a16="http://schemas.microsoft.com/office/drawing/2014/main" id="{2312BCEA-E50E-D340-7008-FA22BE8E68CA}"/>
              </a:ext>
            </a:extLst>
          </p:cNvPr>
          <p:cNvSpPr>
            <a:spLocks noGrp="1"/>
          </p:cNvSpPr>
          <p:nvPr>
            <p:ph idx="1"/>
          </p:nvPr>
        </p:nvSpPr>
        <p:spPr>
          <a:xfrm>
            <a:off x="457200" y="4123944"/>
            <a:ext cx="8229600" cy="2002219"/>
          </a:xfrm>
        </p:spPr>
        <p:txBody>
          <a:bodyPr vert="horz" lIns="91440" tIns="45720" rIns="91440" bIns="45720" rtlCol="0" anchor="t">
            <a:normAutofit/>
          </a:bodyPr>
          <a:lstStyle/>
          <a:p>
            <a:r>
              <a:rPr lang="en-US" sz="2400">
                <a:cs typeface="Arial"/>
              </a:rPr>
              <a:t>404 Tasks: simulate circuit, redesign PCB (connectors facing outwards, fuse clip spacing, MCU 3 phase connector, increase PCB density), full motor control at 208VAC</a:t>
            </a:r>
          </a:p>
        </p:txBody>
      </p:sp>
      <p:sp>
        <p:nvSpPr>
          <p:cNvPr id="4" name="TextBox 8">
            <a:extLst>
              <a:ext uri="{FF2B5EF4-FFF2-40B4-BE49-F238E27FC236}">
                <a16:creationId xmlns:a16="http://schemas.microsoft.com/office/drawing/2014/main" id="{E35B65EA-A6E9-914F-A1FD-58A3821719D1}"/>
              </a:ext>
            </a:extLst>
          </p:cNvPr>
          <p:cNvSpPr txBox="1">
            <a:spLocks noChangeArrowheads="1"/>
          </p:cNvSpPr>
          <p:nvPr/>
        </p:nvSpPr>
        <p:spPr bwMode="auto">
          <a:xfrm>
            <a:off x="2057400" y="27679"/>
            <a:ext cx="6629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eaLnBrk="1" hangingPunct="1">
              <a:spcBef>
                <a:spcPct val="0"/>
              </a:spcBef>
              <a:buFontTx/>
              <a:buNone/>
            </a:pPr>
            <a:r>
              <a:rPr lang="en-US" altLang="en-US" sz="3600"/>
              <a:t>Power</a:t>
            </a:r>
          </a:p>
          <a:p>
            <a:pPr algn="r" eaLnBrk="1" hangingPunct="1">
              <a:spcBef>
                <a:spcPct val="0"/>
              </a:spcBef>
              <a:buFontTx/>
              <a:buNone/>
            </a:pPr>
            <a:r>
              <a:rPr lang="en-US" altLang="en-US" sz="1600"/>
              <a:t> 				</a:t>
            </a:r>
            <a:r>
              <a:rPr lang="en-US" altLang="en-US" sz="1800"/>
              <a:t>Aidan Rader</a:t>
            </a:r>
          </a:p>
        </p:txBody>
      </p:sp>
      <p:graphicFrame>
        <p:nvGraphicFramePr>
          <p:cNvPr id="5" name="Table 4">
            <a:extLst>
              <a:ext uri="{FF2B5EF4-FFF2-40B4-BE49-F238E27FC236}">
                <a16:creationId xmlns:a16="http://schemas.microsoft.com/office/drawing/2014/main" id="{BA35F10B-01A2-0B97-C478-6D2ED52F1386}"/>
              </a:ext>
            </a:extLst>
          </p:cNvPr>
          <p:cNvGraphicFramePr>
            <a:graphicFrameLocks noGrp="1"/>
          </p:cNvGraphicFramePr>
          <p:nvPr>
            <p:extLst>
              <p:ext uri="{D42A27DB-BD31-4B8C-83A1-F6EECF244321}">
                <p14:modId xmlns:p14="http://schemas.microsoft.com/office/powerpoint/2010/main" val="3937109179"/>
              </p:ext>
            </p:extLst>
          </p:nvPr>
        </p:nvGraphicFramePr>
        <p:xfrm>
          <a:off x="457200" y="1783080"/>
          <a:ext cx="8229600" cy="2225040"/>
        </p:xfrm>
        <a:graphic>
          <a:graphicData uri="http://schemas.openxmlformats.org/drawingml/2006/table">
            <a:tbl>
              <a:tblPr firstRow="1" bandRow="1">
                <a:tableStyleId>{5940675A-B579-460E-94D1-54222C63F5DA}</a:tableStyleId>
              </a:tblPr>
              <a:tblGrid>
                <a:gridCol w="3456432">
                  <a:extLst>
                    <a:ext uri="{9D8B030D-6E8A-4147-A177-3AD203B41FA5}">
                      <a16:colId xmlns:a16="http://schemas.microsoft.com/office/drawing/2014/main" val="1042027923"/>
                    </a:ext>
                  </a:extLst>
                </a:gridCol>
                <a:gridCol w="4773168">
                  <a:extLst>
                    <a:ext uri="{9D8B030D-6E8A-4147-A177-3AD203B41FA5}">
                      <a16:colId xmlns:a16="http://schemas.microsoft.com/office/drawing/2014/main" val="1617501477"/>
                    </a:ext>
                  </a:extLst>
                </a:gridCol>
              </a:tblGrid>
              <a:tr h="370840">
                <a:tc>
                  <a:txBody>
                    <a:bodyPr/>
                    <a:lstStyle/>
                    <a:p>
                      <a:r>
                        <a:rPr lang="en-US" sz="1400"/>
                        <a:t>403 Tasks</a:t>
                      </a:r>
                    </a:p>
                  </a:txBody>
                  <a:tcPr/>
                </a:tc>
                <a:tc>
                  <a:txBody>
                    <a:bodyPr/>
                    <a:lstStyle/>
                    <a:p>
                      <a:r>
                        <a:rPr lang="en-US" sz="1400"/>
                        <a:t>Status</a:t>
                      </a:r>
                    </a:p>
                  </a:txBody>
                  <a:tcPr/>
                </a:tc>
                <a:extLst>
                  <a:ext uri="{0D108BD9-81ED-4DB2-BD59-A6C34878D82A}">
                    <a16:rowId xmlns:a16="http://schemas.microsoft.com/office/drawing/2014/main" val="3321505751"/>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15V to Isolated 15V</a:t>
                      </a:r>
                    </a:p>
                  </a:txBody>
                  <a:tcPr/>
                </a:tc>
                <a:tc>
                  <a:txBody>
                    <a:bodyPr/>
                    <a:lstStyle/>
                    <a:p>
                      <a:r>
                        <a:rPr lang="en-US" sz="1400"/>
                        <a:t>assembled, not successfully validated</a:t>
                      </a:r>
                    </a:p>
                  </a:txBody>
                  <a:tcPr>
                    <a:noFill/>
                  </a:tcPr>
                </a:tc>
                <a:extLst>
                  <a:ext uri="{0D108BD9-81ED-4DB2-BD59-A6C34878D82A}">
                    <a16:rowId xmlns:a16="http://schemas.microsoft.com/office/drawing/2014/main" val="342710181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3.3V to Isolated 5V</a:t>
                      </a:r>
                    </a:p>
                  </a:txBody>
                  <a:tcPr/>
                </a:tc>
                <a:tc>
                  <a:txBody>
                    <a:bodyPr/>
                    <a:lstStyle/>
                    <a:p>
                      <a:r>
                        <a:rPr lang="en-US" sz="1400"/>
                        <a:t>assembled, not successfully validated</a:t>
                      </a:r>
                    </a:p>
                  </a:txBody>
                  <a:tcPr>
                    <a:noFill/>
                  </a:tcPr>
                </a:tc>
                <a:extLst>
                  <a:ext uri="{0D108BD9-81ED-4DB2-BD59-A6C34878D82A}">
                    <a16:rowId xmlns:a16="http://schemas.microsoft.com/office/drawing/2014/main" val="256862667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DC Link</a:t>
                      </a:r>
                    </a:p>
                  </a:txBody>
                  <a:tcPr/>
                </a:tc>
                <a:tc>
                  <a:txBody>
                    <a:bodyPr/>
                    <a:lstStyle/>
                    <a:p>
                      <a:r>
                        <a:rPr lang="en-US" sz="1400"/>
                        <a:t>not assembled, not validated</a:t>
                      </a:r>
                    </a:p>
                  </a:txBody>
                  <a:tcPr>
                    <a:noFill/>
                  </a:tcPr>
                </a:tc>
                <a:extLst>
                  <a:ext uri="{0D108BD9-81ED-4DB2-BD59-A6C34878D82A}">
                    <a16:rowId xmlns:a16="http://schemas.microsoft.com/office/drawing/2014/main" val="691056327"/>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Power Control PWM Signals</a:t>
                      </a:r>
                    </a:p>
                  </a:txBody>
                  <a:tcPr/>
                </a:tc>
                <a:tc>
                  <a:txBody>
                    <a:bodyPr/>
                    <a:lstStyle/>
                    <a:p>
                      <a:r>
                        <a:rPr lang="en-US" sz="1400"/>
                        <a:t>not simulated</a:t>
                      </a:r>
                    </a:p>
                  </a:txBody>
                  <a:tcPr>
                    <a:noFill/>
                  </a:tcPr>
                </a:tc>
                <a:extLst>
                  <a:ext uri="{0D108BD9-81ED-4DB2-BD59-A6C34878D82A}">
                    <a16:rowId xmlns:a16="http://schemas.microsoft.com/office/drawing/2014/main" val="1627290759"/>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Power Control</a:t>
                      </a:r>
                    </a:p>
                  </a:txBody>
                  <a:tcPr/>
                </a:tc>
                <a:tc>
                  <a:txBody>
                    <a:bodyPr/>
                    <a:lstStyle/>
                    <a:p>
                      <a:r>
                        <a:rPr lang="en-US" sz="1400"/>
                        <a:t>not assembled, not validated (needs PWM signals)</a:t>
                      </a:r>
                    </a:p>
                  </a:txBody>
                  <a:tcPr>
                    <a:noFill/>
                  </a:tcPr>
                </a:tc>
                <a:extLst>
                  <a:ext uri="{0D108BD9-81ED-4DB2-BD59-A6C34878D82A}">
                    <a16:rowId xmlns:a16="http://schemas.microsoft.com/office/drawing/2014/main" val="1163324798"/>
                  </a:ext>
                </a:extLst>
              </a:tr>
            </a:tbl>
          </a:graphicData>
        </a:graphic>
      </p:graphicFrame>
    </p:spTree>
    <p:extLst>
      <p:ext uri="{BB962C8B-B14F-4D97-AF65-F5344CB8AC3E}">
        <p14:creationId xmlns:p14="http://schemas.microsoft.com/office/powerpoint/2010/main" val="1327032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22DD50-6AF8-9B64-A517-19744ECC89F0}"/>
              </a:ext>
            </a:extLst>
          </p:cNvPr>
          <p:cNvSpPr>
            <a:spLocks noGrp="1"/>
          </p:cNvSpPr>
          <p:nvPr>
            <p:ph type="title"/>
          </p:nvPr>
        </p:nvSpPr>
        <p:spPr/>
        <p:txBody>
          <a:bodyPr/>
          <a:lstStyle/>
          <a:p>
            <a:r>
              <a:rPr lang="en-US">
                <a:cs typeface="Arial"/>
              </a:rPr>
              <a:t>Overview</a:t>
            </a:r>
            <a:endParaRPr lang="en-US"/>
          </a:p>
        </p:txBody>
      </p:sp>
      <p:sp>
        <p:nvSpPr>
          <p:cNvPr id="3" name="Content Placeholder 2">
            <a:extLst>
              <a:ext uri="{FF2B5EF4-FFF2-40B4-BE49-F238E27FC236}">
                <a16:creationId xmlns:a16="http://schemas.microsoft.com/office/drawing/2014/main" id="{4D56959B-F41B-10D1-675F-49D97573D359}"/>
              </a:ext>
            </a:extLst>
          </p:cNvPr>
          <p:cNvSpPr>
            <a:spLocks noGrp="1"/>
          </p:cNvSpPr>
          <p:nvPr>
            <p:ph idx="1"/>
          </p:nvPr>
        </p:nvSpPr>
        <p:spPr/>
        <p:txBody>
          <a:bodyPr vert="horz" lIns="91440" tIns="45720" rIns="91440" bIns="45720" rtlCol="0" anchor="t">
            <a:normAutofit lnSpcReduction="10000"/>
          </a:bodyPr>
          <a:lstStyle/>
          <a:p>
            <a:r>
              <a:rPr lang="en-US" sz="2400">
                <a:cs typeface="Arial"/>
              </a:rPr>
              <a:t>Problem Statement: A motor control system is needed for an AC induction motor. Traditional motor control systems cannot adjust to varying load demands, resulting in poor energy efficiency, excessive heat generation, and premature component failure.</a:t>
            </a:r>
          </a:p>
          <a:p>
            <a:endParaRPr lang="en-US" sz="2400">
              <a:cs typeface="Arial"/>
            </a:endParaRPr>
          </a:p>
          <a:p>
            <a:r>
              <a:rPr lang="en-US" sz="2400">
                <a:cs typeface="Arial"/>
              </a:rPr>
              <a:t>Solution Proposal: Develop a Variable Frequency Drive (VFD) motor control system to adjust frequency and voltage to load demands, resulting in improved motor controllability, optimized energy efficiency, enhanced safety, and extended component lifespan.</a:t>
            </a:r>
          </a:p>
          <a:p>
            <a:endParaRPr lang="en-US">
              <a:cs typeface="Arial"/>
            </a:endParaRPr>
          </a:p>
        </p:txBody>
      </p:sp>
    </p:spTree>
    <p:extLst>
      <p:ext uri="{BB962C8B-B14F-4D97-AF65-F5344CB8AC3E}">
        <p14:creationId xmlns:p14="http://schemas.microsoft.com/office/powerpoint/2010/main" val="10763214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35AAA1-9C16-3283-FD01-3E9FEBC511E2}"/>
              </a:ext>
            </a:extLst>
          </p:cNvPr>
          <p:cNvSpPr>
            <a:spLocks noGrp="1"/>
          </p:cNvSpPr>
          <p:nvPr>
            <p:ph type="title"/>
          </p:nvPr>
        </p:nvSpPr>
        <p:spPr/>
        <p:txBody>
          <a:bodyPr/>
          <a:lstStyle/>
          <a:p>
            <a:r>
              <a:rPr lang="en-US"/>
              <a:t>Overview</a:t>
            </a:r>
          </a:p>
        </p:txBody>
      </p:sp>
      <p:pic>
        <p:nvPicPr>
          <p:cNvPr id="1026" name="Picture 2" descr="A diagram of a power supply system&#10;&#10;Description automatically generated">
            <a:extLst>
              <a:ext uri="{FF2B5EF4-FFF2-40B4-BE49-F238E27FC236}">
                <a16:creationId xmlns:a16="http://schemas.microsoft.com/office/drawing/2014/main" id="{A754FD7A-0EAC-28DD-C6C6-2BEC6DCB8D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7700" y="2256473"/>
            <a:ext cx="7848600" cy="3076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2467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11F3A7-D1A7-12B7-9D1E-35540DC7B7DC}"/>
              </a:ext>
            </a:extLst>
          </p:cNvPr>
          <p:cNvSpPr>
            <a:spLocks noGrp="1"/>
          </p:cNvSpPr>
          <p:nvPr>
            <p:ph type="title"/>
          </p:nvPr>
        </p:nvSpPr>
        <p:spPr/>
        <p:txBody>
          <a:bodyPr/>
          <a:lstStyle/>
          <a:p>
            <a:r>
              <a:rPr lang="en-US">
                <a:cs typeface="Arial"/>
              </a:rPr>
              <a:t>Microcontroller</a:t>
            </a:r>
            <a:endParaRPr lang="en-US"/>
          </a:p>
        </p:txBody>
      </p:sp>
      <p:sp>
        <p:nvSpPr>
          <p:cNvPr id="3" name="Content Placeholder 2">
            <a:extLst>
              <a:ext uri="{FF2B5EF4-FFF2-40B4-BE49-F238E27FC236}">
                <a16:creationId xmlns:a16="http://schemas.microsoft.com/office/drawing/2014/main" id="{41DBC5C0-B9CC-AB9D-2361-99CEBCC7E767}"/>
              </a:ext>
            </a:extLst>
          </p:cNvPr>
          <p:cNvSpPr>
            <a:spLocks noGrp="1"/>
          </p:cNvSpPr>
          <p:nvPr>
            <p:ph idx="1"/>
          </p:nvPr>
        </p:nvSpPr>
        <p:spPr/>
        <p:txBody>
          <a:bodyPr vert="horz" lIns="91440" tIns="45720" rIns="91440" bIns="45720" rtlCol="0" anchor="t">
            <a:normAutofit/>
          </a:bodyPr>
          <a:lstStyle/>
          <a:p>
            <a:r>
              <a:rPr lang="en-US">
                <a:cs typeface="Arial"/>
              </a:rPr>
              <a:t>Finished PCB and schematic designs</a:t>
            </a:r>
          </a:p>
          <a:p>
            <a:endParaRPr lang="en-US">
              <a:cs typeface="Arial"/>
            </a:endParaRPr>
          </a:p>
          <a:p>
            <a:endParaRPr lang="en-US">
              <a:cs typeface="Arial"/>
            </a:endParaRPr>
          </a:p>
        </p:txBody>
      </p:sp>
      <p:pic>
        <p:nvPicPr>
          <p:cNvPr id="6" name="Picture 5" descr="A computer diagram of a computer&#10;&#10;Description automatically generated">
            <a:extLst>
              <a:ext uri="{FF2B5EF4-FFF2-40B4-BE49-F238E27FC236}">
                <a16:creationId xmlns:a16="http://schemas.microsoft.com/office/drawing/2014/main" id="{38EF14FC-E645-0F40-21A9-E554848ECB85}"/>
              </a:ext>
            </a:extLst>
          </p:cNvPr>
          <p:cNvPicPr>
            <a:picLocks noChangeAspect="1"/>
          </p:cNvPicPr>
          <p:nvPr/>
        </p:nvPicPr>
        <p:blipFill>
          <a:blip r:embed="rId2"/>
          <a:stretch>
            <a:fillRect/>
          </a:stretch>
        </p:blipFill>
        <p:spPr>
          <a:xfrm>
            <a:off x="593785" y="4084963"/>
            <a:ext cx="2860933" cy="2046867"/>
          </a:xfrm>
          <a:prstGeom prst="rect">
            <a:avLst/>
          </a:prstGeom>
        </p:spPr>
      </p:pic>
      <p:pic>
        <p:nvPicPr>
          <p:cNvPr id="7" name="Picture 6" descr="A diagram of a computer program&#10;&#10;Description automatically generated">
            <a:extLst>
              <a:ext uri="{FF2B5EF4-FFF2-40B4-BE49-F238E27FC236}">
                <a16:creationId xmlns:a16="http://schemas.microsoft.com/office/drawing/2014/main" id="{8AD0C835-0B93-0A07-372D-4ED097B13290}"/>
              </a:ext>
            </a:extLst>
          </p:cNvPr>
          <p:cNvPicPr>
            <a:picLocks noChangeAspect="1"/>
          </p:cNvPicPr>
          <p:nvPr/>
        </p:nvPicPr>
        <p:blipFill>
          <a:blip r:embed="rId3"/>
          <a:stretch>
            <a:fillRect/>
          </a:stretch>
        </p:blipFill>
        <p:spPr>
          <a:xfrm>
            <a:off x="3977565" y="3004624"/>
            <a:ext cx="3732097" cy="2813174"/>
          </a:xfrm>
          <a:prstGeom prst="rect">
            <a:avLst/>
          </a:prstGeom>
        </p:spPr>
      </p:pic>
    </p:spTree>
    <p:extLst>
      <p:ext uri="{BB962C8B-B14F-4D97-AF65-F5344CB8AC3E}">
        <p14:creationId xmlns:p14="http://schemas.microsoft.com/office/powerpoint/2010/main" val="199412096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7235CB-48D9-E16B-B67B-94C12BC25D81}"/>
              </a:ext>
            </a:extLst>
          </p:cNvPr>
          <p:cNvSpPr>
            <a:spLocks noGrp="1"/>
          </p:cNvSpPr>
          <p:nvPr>
            <p:ph type="title"/>
          </p:nvPr>
        </p:nvSpPr>
        <p:spPr/>
        <p:txBody>
          <a:bodyPr/>
          <a:lstStyle/>
          <a:p>
            <a:r>
              <a:rPr lang="en-US">
                <a:cs typeface="Arial"/>
              </a:rPr>
              <a:t>MCU Continued</a:t>
            </a:r>
            <a:endParaRPr lang="en-US"/>
          </a:p>
        </p:txBody>
      </p:sp>
      <p:sp>
        <p:nvSpPr>
          <p:cNvPr id="3" name="Content Placeholder 2">
            <a:extLst>
              <a:ext uri="{FF2B5EF4-FFF2-40B4-BE49-F238E27FC236}">
                <a16:creationId xmlns:a16="http://schemas.microsoft.com/office/drawing/2014/main" id="{66FA9186-2162-32A0-DD4C-58DA90FF0057}"/>
              </a:ext>
            </a:extLst>
          </p:cNvPr>
          <p:cNvSpPr>
            <a:spLocks noGrp="1"/>
          </p:cNvSpPr>
          <p:nvPr>
            <p:ph idx="1"/>
          </p:nvPr>
        </p:nvSpPr>
        <p:spPr/>
        <p:txBody>
          <a:bodyPr vert="horz" lIns="91440" tIns="45720" rIns="91440" bIns="45720" rtlCol="0" anchor="t">
            <a:normAutofit/>
          </a:bodyPr>
          <a:lstStyle/>
          <a:p>
            <a:r>
              <a:rPr lang="en-US" sz="2400">
                <a:cs typeface="Arial"/>
              </a:rPr>
              <a:t>Practiced soldering using soldering kit while I waited for parts come in</a:t>
            </a:r>
          </a:p>
          <a:p>
            <a:r>
              <a:rPr lang="en-US" sz="2400">
                <a:cs typeface="Arial"/>
              </a:rPr>
              <a:t>Ran simulations on schematic</a:t>
            </a:r>
          </a:p>
          <a:p>
            <a:r>
              <a:rPr lang="en-US" sz="2400">
                <a:cs typeface="Arial"/>
              </a:rPr>
              <a:t>Began code for final demo</a:t>
            </a:r>
          </a:p>
          <a:p>
            <a:endParaRPr lang="en-US" sz="2400">
              <a:cs typeface="Arial"/>
            </a:endParaRPr>
          </a:p>
          <a:p>
            <a:pPr marL="0" indent="0">
              <a:buNone/>
            </a:pPr>
            <a:endParaRPr lang="en-US" sz="2400">
              <a:cs typeface="Arial"/>
            </a:endParaRPr>
          </a:p>
        </p:txBody>
      </p:sp>
      <p:pic>
        <p:nvPicPr>
          <p:cNvPr id="5" name="Picture 4" descr="A screenshot of a computer&#10;&#10;Description automatically generated">
            <a:extLst>
              <a:ext uri="{FF2B5EF4-FFF2-40B4-BE49-F238E27FC236}">
                <a16:creationId xmlns:a16="http://schemas.microsoft.com/office/drawing/2014/main" id="{1BC87F84-1D19-BDD8-5A08-AF1A450D1B8A}"/>
              </a:ext>
            </a:extLst>
          </p:cNvPr>
          <p:cNvPicPr>
            <a:picLocks noChangeAspect="1"/>
          </p:cNvPicPr>
          <p:nvPr/>
        </p:nvPicPr>
        <p:blipFill>
          <a:blip r:embed="rId2"/>
          <a:stretch>
            <a:fillRect/>
          </a:stretch>
        </p:blipFill>
        <p:spPr>
          <a:xfrm>
            <a:off x="2243288" y="3890246"/>
            <a:ext cx="4658878" cy="2238919"/>
          </a:xfrm>
          <a:prstGeom prst="rect">
            <a:avLst/>
          </a:prstGeom>
        </p:spPr>
      </p:pic>
    </p:spTree>
    <p:extLst>
      <p:ext uri="{BB962C8B-B14F-4D97-AF65-F5344CB8AC3E}">
        <p14:creationId xmlns:p14="http://schemas.microsoft.com/office/powerpoint/2010/main" val="18499050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468826A-4E22-7741-1DC2-BA54F07F29DD}"/>
              </a:ext>
            </a:extLst>
          </p:cNvPr>
          <p:cNvSpPr>
            <a:spLocks noGrp="1"/>
          </p:cNvSpPr>
          <p:nvPr>
            <p:ph idx="1"/>
          </p:nvPr>
        </p:nvSpPr>
        <p:spPr>
          <a:xfrm>
            <a:off x="457200" y="951010"/>
            <a:ext cx="8229600" cy="5175154"/>
          </a:xfrm>
        </p:spPr>
        <p:txBody>
          <a:bodyPr/>
          <a:lstStyle/>
          <a:p>
            <a:pPr marL="0" indent="0">
              <a:buNone/>
            </a:pPr>
            <a:endParaRPr lang="en-US"/>
          </a:p>
          <a:p>
            <a:endParaRPr lang="en-US"/>
          </a:p>
        </p:txBody>
      </p:sp>
      <p:sp>
        <p:nvSpPr>
          <p:cNvPr id="4" name="TextBox 8">
            <a:extLst>
              <a:ext uri="{FF2B5EF4-FFF2-40B4-BE49-F238E27FC236}">
                <a16:creationId xmlns:a16="http://schemas.microsoft.com/office/drawing/2014/main" id="{F776AB67-261C-5030-9EA0-0168B2741786}"/>
              </a:ext>
            </a:extLst>
          </p:cNvPr>
          <p:cNvSpPr txBox="1">
            <a:spLocks noChangeArrowheads="1"/>
          </p:cNvSpPr>
          <p:nvPr/>
        </p:nvSpPr>
        <p:spPr bwMode="auto">
          <a:xfrm>
            <a:off x="2057400" y="27679"/>
            <a:ext cx="6629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eaLnBrk="1" hangingPunct="1">
              <a:spcBef>
                <a:spcPct val="0"/>
              </a:spcBef>
              <a:buFontTx/>
              <a:buNone/>
            </a:pPr>
            <a:r>
              <a:rPr lang="en-US" altLang="en-US" sz="3600"/>
              <a:t>Power</a:t>
            </a:r>
          </a:p>
          <a:p>
            <a:pPr algn="r" eaLnBrk="1" hangingPunct="1">
              <a:spcBef>
                <a:spcPct val="0"/>
              </a:spcBef>
              <a:buFontTx/>
              <a:buNone/>
            </a:pPr>
            <a:r>
              <a:rPr lang="en-US" altLang="en-US" sz="1600"/>
              <a:t> 				</a:t>
            </a:r>
            <a:r>
              <a:rPr lang="en-US" altLang="en-US" sz="1800"/>
              <a:t>Aidan Rader</a:t>
            </a:r>
          </a:p>
        </p:txBody>
      </p:sp>
      <p:graphicFrame>
        <p:nvGraphicFramePr>
          <p:cNvPr id="8" name="Table 7">
            <a:extLst>
              <a:ext uri="{FF2B5EF4-FFF2-40B4-BE49-F238E27FC236}">
                <a16:creationId xmlns:a16="http://schemas.microsoft.com/office/drawing/2014/main" id="{8E37977F-19F6-231F-51D5-4E4A5198D757}"/>
              </a:ext>
            </a:extLst>
          </p:cNvPr>
          <p:cNvGraphicFramePr>
            <a:graphicFrameLocks noGrp="1"/>
          </p:cNvGraphicFramePr>
          <p:nvPr>
            <p:extLst>
              <p:ext uri="{D42A27DB-BD31-4B8C-83A1-F6EECF244321}">
                <p14:modId xmlns:p14="http://schemas.microsoft.com/office/powerpoint/2010/main" val="2381107673"/>
              </p:ext>
            </p:extLst>
          </p:nvPr>
        </p:nvGraphicFramePr>
        <p:xfrm>
          <a:off x="457200" y="1090975"/>
          <a:ext cx="8229600" cy="1483360"/>
        </p:xfrm>
        <a:graphic>
          <a:graphicData uri="http://schemas.openxmlformats.org/drawingml/2006/table">
            <a:tbl>
              <a:tblPr firstRow="1" bandRow="1">
                <a:tableStyleId>{5940675A-B579-460E-94D1-54222C63F5DA}</a:tableStyleId>
              </a:tblPr>
              <a:tblGrid>
                <a:gridCol w="3456432">
                  <a:extLst>
                    <a:ext uri="{9D8B030D-6E8A-4147-A177-3AD203B41FA5}">
                      <a16:colId xmlns:a16="http://schemas.microsoft.com/office/drawing/2014/main" val="2627295839"/>
                    </a:ext>
                  </a:extLst>
                </a:gridCol>
                <a:gridCol w="4773168">
                  <a:extLst>
                    <a:ext uri="{9D8B030D-6E8A-4147-A177-3AD203B41FA5}">
                      <a16:colId xmlns:a16="http://schemas.microsoft.com/office/drawing/2014/main" val="3996846958"/>
                    </a:ext>
                  </a:extLst>
                </a:gridCol>
              </a:tblGrid>
              <a:tr h="370840">
                <a:tc>
                  <a:txBody>
                    <a:bodyPr/>
                    <a:lstStyle/>
                    <a:p>
                      <a:r>
                        <a:rPr lang="en-US" sz="1400"/>
                        <a:t>Task</a:t>
                      </a:r>
                    </a:p>
                  </a:txBody>
                  <a:tcPr/>
                </a:tc>
                <a:tc>
                  <a:txBody>
                    <a:bodyPr/>
                    <a:lstStyle/>
                    <a:p>
                      <a:r>
                        <a:rPr lang="en-US" sz="1400"/>
                        <a:t>Status</a:t>
                      </a:r>
                    </a:p>
                  </a:txBody>
                  <a:tcPr/>
                </a:tc>
                <a:extLst>
                  <a:ext uri="{0D108BD9-81ED-4DB2-BD59-A6C34878D82A}">
                    <a16:rowId xmlns:a16="http://schemas.microsoft.com/office/drawing/2014/main" val="1941939472"/>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PCB Fabrication</a:t>
                      </a:r>
                    </a:p>
                  </a:txBody>
                  <a:tcPr/>
                </a:tc>
                <a:tc>
                  <a:txBody>
                    <a:bodyPr/>
                    <a:lstStyle/>
                    <a:p>
                      <a:r>
                        <a:rPr lang="en-US" sz="1400"/>
                        <a:t>Complete</a:t>
                      </a:r>
                    </a:p>
                  </a:txBody>
                  <a:tcPr>
                    <a:solidFill>
                      <a:srgbClr val="92D050"/>
                    </a:solidFill>
                  </a:tcPr>
                </a:tc>
                <a:extLst>
                  <a:ext uri="{0D108BD9-81ED-4DB2-BD59-A6C34878D82A}">
                    <a16:rowId xmlns:a16="http://schemas.microsoft.com/office/drawing/2014/main" val="2751269364"/>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Rectifier 5VAC to 6.1VDC</a:t>
                      </a:r>
                    </a:p>
                  </a:txBody>
                  <a:tcPr/>
                </a:tc>
                <a:tc>
                  <a:txBody>
                    <a:bodyPr/>
                    <a:lstStyle/>
                    <a:p>
                      <a:r>
                        <a:rPr lang="en-US" sz="1400"/>
                        <a:t>Complete</a:t>
                      </a:r>
                    </a:p>
                  </a:txBody>
                  <a:tcPr>
                    <a:solidFill>
                      <a:srgbClr val="92D050"/>
                    </a:solidFill>
                  </a:tcPr>
                </a:tc>
                <a:extLst>
                  <a:ext uri="{0D108BD9-81ED-4DB2-BD59-A6C34878D82A}">
                    <a16:rowId xmlns:a16="http://schemas.microsoft.com/office/drawing/2014/main" val="3287749415"/>
                  </a:ext>
                </a:extLst>
              </a:tr>
              <a:tr h="370840">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400"/>
                        <a:t>Fuse &lt; 0.5</a:t>
                      </a:r>
                      <a:r>
                        <a:rPr lang="el-GR" sz="1400"/>
                        <a:t>Ω</a:t>
                      </a:r>
                      <a:endParaRPr lang="en-US" sz="1400"/>
                    </a:p>
                  </a:txBody>
                  <a:tcPr/>
                </a:tc>
                <a:tc>
                  <a:txBody>
                    <a:bodyPr/>
                    <a:lstStyle/>
                    <a:p>
                      <a:r>
                        <a:rPr lang="en-US" sz="1400"/>
                        <a:t>Complete</a:t>
                      </a:r>
                    </a:p>
                  </a:txBody>
                  <a:tcPr>
                    <a:solidFill>
                      <a:srgbClr val="92D050"/>
                    </a:solidFill>
                  </a:tcPr>
                </a:tc>
                <a:extLst>
                  <a:ext uri="{0D108BD9-81ED-4DB2-BD59-A6C34878D82A}">
                    <a16:rowId xmlns:a16="http://schemas.microsoft.com/office/drawing/2014/main" val="137150302"/>
                  </a:ext>
                </a:extLst>
              </a:tr>
            </a:tbl>
          </a:graphicData>
        </a:graphic>
      </p:graphicFrame>
      <p:pic>
        <p:nvPicPr>
          <p:cNvPr id="18" name="Picture 17" descr="A green circuit board with red and white wires&#10;&#10;Description automatically generated">
            <a:extLst>
              <a:ext uri="{FF2B5EF4-FFF2-40B4-BE49-F238E27FC236}">
                <a16:creationId xmlns:a16="http://schemas.microsoft.com/office/drawing/2014/main" id="{CA7E7049-1875-A29C-7C83-226BF4F8E985}"/>
              </a:ext>
            </a:extLst>
          </p:cNvPr>
          <p:cNvPicPr>
            <a:picLocks noChangeAspect="1"/>
          </p:cNvPicPr>
          <p:nvPr/>
        </p:nvPicPr>
        <p:blipFill>
          <a:blip r:embed="rId2"/>
          <a:stretch>
            <a:fillRect/>
          </a:stretch>
        </p:blipFill>
        <p:spPr>
          <a:xfrm>
            <a:off x="2802129" y="3319272"/>
            <a:ext cx="5884671" cy="3310128"/>
          </a:xfrm>
          <a:prstGeom prst="rect">
            <a:avLst/>
          </a:prstGeom>
        </p:spPr>
      </p:pic>
      <p:pic>
        <p:nvPicPr>
          <p:cNvPr id="14" name="Picture 13" descr="A screen with numbers and numbers&#10;&#10;Description automatically generated">
            <a:extLst>
              <a:ext uri="{FF2B5EF4-FFF2-40B4-BE49-F238E27FC236}">
                <a16:creationId xmlns:a16="http://schemas.microsoft.com/office/drawing/2014/main" id="{1A2698F7-53AA-8AD5-A2EE-88FF33496491}"/>
              </a:ext>
            </a:extLst>
          </p:cNvPr>
          <p:cNvPicPr>
            <a:picLocks noChangeAspect="1"/>
          </p:cNvPicPr>
          <p:nvPr/>
        </p:nvPicPr>
        <p:blipFill>
          <a:blip r:embed="rId3"/>
          <a:stretch>
            <a:fillRect/>
          </a:stretch>
        </p:blipFill>
        <p:spPr>
          <a:xfrm>
            <a:off x="457200" y="2714300"/>
            <a:ext cx="3059763" cy="1674327"/>
          </a:xfrm>
          <a:prstGeom prst="rect">
            <a:avLst/>
          </a:prstGeom>
        </p:spPr>
      </p:pic>
    </p:spTree>
    <p:extLst>
      <p:ext uri="{BB962C8B-B14F-4D97-AF65-F5344CB8AC3E}">
        <p14:creationId xmlns:p14="http://schemas.microsoft.com/office/powerpoint/2010/main" val="4197080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A934B5-F874-276E-EF62-0319456B2E2B}"/>
            </a:ext>
          </a:extLst>
        </p:cNvPr>
        <p:cNvGrpSpPr/>
        <p:nvPr/>
      </p:nvGrpSpPr>
      <p:grpSpPr>
        <a:xfrm>
          <a:off x="0" y="0"/>
          <a:ext cx="0" cy="0"/>
          <a:chOff x="0" y="0"/>
          <a:chExt cx="0" cy="0"/>
        </a:xfrm>
      </p:grpSpPr>
      <p:pic>
        <p:nvPicPr>
          <p:cNvPr id="11" name="Content Placeholder 10" descr="A group of electronic devices on a table&#10;&#10;Description automatically generated">
            <a:extLst>
              <a:ext uri="{FF2B5EF4-FFF2-40B4-BE49-F238E27FC236}">
                <a16:creationId xmlns:a16="http://schemas.microsoft.com/office/drawing/2014/main" id="{8E996BD4-2214-3D51-9C51-50580DFDB619}"/>
              </a:ext>
            </a:extLst>
          </p:cNvPr>
          <p:cNvPicPr>
            <a:picLocks noGrp="1" noChangeAspect="1"/>
          </p:cNvPicPr>
          <p:nvPr>
            <p:ph idx="1"/>
          </p:nvPr>
        </p:nvPicPr>
        <p:blipFill>
          <a:blip r:embed="rId2"/>
          <a:stretch>
            <a:fillRect/>
          </a:stretch>
        </p:blipFill>
        <p:spPr>
          <a:xfrm>
            <a:off x="328988" y="3084689"/>
            <a:ext cx="6912865" cy="3888487"/>
          </a:xfrm>
        </p:spPr>
      </p:pic>
      <p:sp>
        <p:nvSpPr>
          <p:cNvPr id="4" name="TextBox 8">
            <a:extLst>
              <a:ext uri="{FF2B5EF4-FFF2-40B4-BE49-F238E27FC236}">
                <a16:creationId xmlns:a16="http://schemas.microsoft.com/office/drawing/2014/main" id="{14BDCEC5-6310-8DC8-5126-0C4A0A059F2B}"/>
              </a:ext>
            </a:extLst>
          </p:cNvPr>
          <p:cNvSpPr txBox="1">
            <a:spLocks noChangeArrowheads="1"/>
          </p:cNvSpPr>
          <p:nvPr/>
        </p:nvSpPr>
        <p:spPr bwMode="auto">
          <a:xfrm>
            <a:off x="2057400" y="27679"/>
            <a:ext cx="66294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Calibri" panose="020F0502020204030204" pitchFamily="34" charset="0"/>
                <a:ea typeface="+mn-ea"/>
                <a:cs typeface="Arial" panose="020B0604020202020204" pitchFamily="34" charset="0"/>
              </a:defRPr>
            </a:lvl9pPr>
          </a:lstStyle>
          <a:p>
            <a:pPr algn="r" eaLnBrk="1" hangingPunct="1">
              <a:spcBef>
                <a:spcPct val="0"/>
              </a:spcBef>
              <a:buFontTx/>
              <a:buNone/>
            </a:pPr>
            <a:r>
              <a:rPr lang="en-US" altLang="en-US" sz="3600"/>
              <a:t>Power</a:t>
            </a:r>
          </a:p>
          <a:p>
            <a:pPr algn="r" eaLnBrk="1" hangingPunct="1">
              <a:spcBef>
                <a:spcPct val="0"/>
              </a:spcBef>
              <a:buFontTx/>
              <a:buNone/>
            </a:pPr>
            <a:r>
              <a:rPr lang="en-US" altLang="en-US" sz="1600"/>
              <a:t> 				</a:t>
            </a:r>
            <a:r>
              <a:rPr lang="en-US" altLang="en-US" sz="1800"/>
              <a:t>Aidan Rader</a:t>
            </a:r>
          </a:p>
        </p:txBody>
      </p:sp>
      <p:pic>
        <p:nvPicPr>
          <p:cNvPr id="8" name="Picture 7" descr="A digital display with numbers and symbols&#10;&#10;Description automatically generated">
            <a:extLst>
              <a:ext uri="{FF2B5EF4-FFF2-40B4-BE49-F238E27FC236}">
                <a16:creationId xmlns:a16="http://schemas.microsoft.com/office/drawing/2014/main" id="{64B657C7-813F-E647-7450-88D01566D3BA}"/>
              </a:ext>
            </a:extLst>
          </p:cNvPr>
          <p:cNvPicPr>
            <a:picLocks noChangeAspect="1"/>
          </p:cNvPicPr>
          <p:nvPr/>
        </p:nvPicPr>
        <p:blipFill>
          <a:blip r:embed="rId3"/>
          <a:stretch>
            <a:fillRect/>
          </a:stretch>
        </p:blipFill>
        <p:spPr>
          <a:xfrm>
            <a:off x="331216" y="1095947"/>
            <a:ext cx="2768600" cy="1587500"/>
          </a:xfrm>
          <a:prstGeom prst="rect">
            <a:avLst/>
          </a:prstGeom>
        </p:spPr>
      </p:pic>
    </p:spTree>
    <p:extLst>
      <p:ext uri="{BB962C8B-B14F-4D97-AF65-F5344CB8AC3E}">
        <p14:creationId xmlns:p14="http://schemas.microsoft.com/office/powerpoint/2010/main" val="3457411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FD750C-446C-C4F6-6E55-C0AADFB6CEC9}"/>
              </a:ext>
            </a:extLst>
          </p:cNvPr>
          <p:cNvSpPr>
            <a:spLocks noGrp="1"/>
          </p:cNvSpPr>
          <p:nvPr>
            <p:ph type="title"/>
          </p:nvPr>
        </p:nvSpPr>
        <p:spPr/>
        <p:txBody>
          <a:bodyPr/>
          <a:lstStyle/>
          <a:p>
            <a:r>
              <a:rPr lang="en-US">
                <a:cs typeface="Arial"/>
              </a:rPr>
              <a:t>Firmware</a:t>
            </a:r>
            <a:endParaRPr lang="en-US"/>
          </a:p>
        </p:txBody>
      </p:sp>
      <p:sp>
        <p:nvSpPr>
          <p:cNvPr id="3" name="Content Placeholder 2">
            <a:extLst>
              <a:ext uri="{FF2B5EF4-FFF2-40B4-BE49-F238E27FC236}">
                <a16:creationId xmlns:a16="http://schemas.microsoft.com/office/drawing/2014/main" id="{8469E271-FE53-5924-EFBF-D9F26F1F0DA2}"/>
              </a:ext>
            </a:extLst>
          </p:cNvPr>
          <p:cNvSpPr>
            <a:spLocks noGrp="1"/>
          </p:cNvSpPr>
          <p:nvPr>
            <p:ph idx="1"/>
          </p:nvPr>
        </p:nvSpPr>
        <p:spPr/>
        <p:txBody>
          <a:bodyPr vert="horz" lIns="91440" tIns="45720" rIns="91440" bIns="45720" rtlCol="0" anchor="t">
            <a:normAutofit/>
          </a:bodyPr>
          <a:lstStyle/>
          <a:p>
            <a:r>
              <a:rPr lang="en-US">
                <a:cs typeface="Arial"/>
              </a:rPr>
              <a:t>Firmware for development board to produce three-phase PWM signals completed.</a:t>
            </a:r>
            <a:endParaRPr lang="en-US"/>
          </a:p>
          <a:p>
            <a:r>
              <a:rPr lang="en-US">
                <a:cs typeface="Arial"/>
              </a:rPr>
              <a:t>Potentiometer can change the frequency of the PWM wave by increasing the code's step size while iterating through sine wave table.</a:t>
            </a:r>
            <a:endParaRPr lang="en-US"/>
          </a:p>
        </p:txBody>
      </p:sp>
    </p:spTree>
    <p:extLst>
      <p:ext uri="{BB962C8B-B14F-4D97-AF65-F5344CB8AC3E}">
        <p14:creationId xmlns:p14="http://schemas.microsoft.com/office/powerpoint/2010/main" val="8707992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79117A-78B8-BCFD-372D-D164C7F712B4}"/>
              </a:ext>
            </a:extLst>
          </p:cNvPr>
          <p:cNvSpPr>
            <a:spLocks noGrp="1"/>
          </p:cNvSpPr>
          <p:nvPr>
            <p:ph type="title"/>
          </p:nvPr>
        </p:nvSpPr>
        <p:spPr/>
        <p:txBody>
          <a:bodyPr/>
          <a:lstStyle/>
          <a:p>
            <a:r>
              <a:rPr lang="en-US">
                <a:cs typeface="Arial"/>
              </a:rPr>
              <a:t>Firmware Continued</a:t>
            </a:r>
            <a:endParaRPr lang="en-US"/>
          </a:p>
        </p:txBody>
      </p:sp>
      <p:pic>
        <p:nvPicPr>
          <p:cNvPr id="4" name="Content Placeholder 3">
            <a:extLst>
              <a:ext uri="{FF2B5EF4-FFF2-40B4-BE49-F238E27FC236}">
                <a16:creationId xmlns:a16="http://schemas.microsoft.com/office/drawing/2014/main" id="{C8C4EFD6-7036-6AA9-406E-B485ABB0B730}"/>
              </a:ext>
            </a:extLst>
          </p:cNvPr>
          <p:cNvPicPr>
            <a:picLocks noGrp="1" noChangeAspect="1"/>
          </p:cNvPicPr>
          <p:nvPr>
            <p:ph idx="1"/>
          </p:nvPr>
        </p:nvPicPr>
        <p:blipFill>
          <a:blip r:embed="rId2"/>
          <a:srcRect l="48156" t="22404" r="2979" b="12568"/>
          <a:stretch/>
        </p:blipFill>
        <p:spPr>
          <a:xfrm>
            <a:off x="2728103" y="3965324"/>
            <a:ext cx="3692599" cy="25758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descr="A close up of a screen&#10;&#10;Description automatically generated">
            <a:extLst>
              <a:ext uri="{FF2B5EF4-FFF2-40B4-BE49-F238E27FC236}">
                <a16:creationId xmlns:a16="http://schemas.microsoft.com/office/drawing/2014/main" id="{B272E5ED-8EBD-626C-4E74-3E2850E4FEF5}"/>
              </a:ext>
            </a:extLst>
          </p:cNvPr>
          <p:cNvPicPr>
            <a:picLocks noChangeAspect="1"/>
          </p:cNvPicPr>
          <p:nvPr/>
        </p:nvPicPr>
        <p:blipFill>
          <a:blip r:embed="rId3"/>
          <a:srcRect l="29383" t="45000" r="18518" b="30333"/>
          <a:stretch/>
        </p:blipFill>
        <p:spPr>
          <a:xfrm>
            <a:off x="619626" y="2159668"/>
            <a:ext cx="2246773" cy="804634"/>
          </a:xfrm>
          <a:prstGeom prst="rect">
            <a:avLst/>
          </a:prstGeom>
        </p:spPr>
      </p:pic>
      <p:pic>
        <p:nvPicPr>
          <p:cNvPr id="5" name="Picture 4" descr="A screen with a graph on it&#10;&#10;Description automatically generated">
            <a:extLst>
              <a:ext uri="{FF2B5EF4-FFF2-40B4-BE49-F238E27FC236}">
                <a16:creationId xmlns:a16="http://schemas.microsoft.com/office/drawing/2014/main" id="{01CCDA3D-1D78-18EF-94EC-69A4AF2AF94C}"/>
              </a:ext>
            </a:extLst>
          </p:cNvPr>
          <p:cNvPicPr>
            <a:picLocks noChangeAspect="1"/>
          </p:cNvPicPr>
          <p:nvPr/>
        </p:nvPicPr>
        <p:blipFill>
          <a:blip r:embed="rId4"/>
          <a:srcRect l="7310" t="43191" r="20468" b="24903"/>
          <a:stretch/>
        </p:blipFill>
        <p:spPr>
          <a:xfrm>
            <a:off x="6296526" y="2157664"/>
            <a:ext cx="2316082" cy="806117"/>
          </a:xfrm>
          <a:prstGeom prst="rect">
            <a:avLst/>
          </a:prstGeom>
        </p:spPr>
      </p:pic>
      <p:pic>
        <p:nvPicPr>
          <p:cNvPr id="6" name="Picture 5">
            <a:extLst>
              <a:ext uri="{FF2B5EF4-FFF2-40B4-BE49-F238E27FC236}">
                <a16:creationId xmlns:a16="http://schemas.microsoft.com/office/drawing/2014/main" id="{43AD6C07-B30A-E739-20C9-75F5BDE70A03}"/>
              </a:ext>
            </a:extLst>
          </p:cNvPr>
          <p:cNvPicPr>
            <a:picLocks noChangeAspect="1"/>
          </p:cNvPicPr>
          <p:nvPr/>
        </p:nvPicPr>
        <p:blipFill>
          <a:blip r:embed="rId5"/>
          <a:srcRect l="7806" t="50986" r="32278" b="28169"/>
          <a:stretch/>
        </p:blipFill>
        <p:spPr>
          <a:xfrm>
            <a:off x="3112168" y="2155658"/>
            <a:ext cx="2923677" cy="806118"/>
          </a:xfrm>
          <a:prstGeom prst="rect">
            <a:avLst/>
          </a:prstGeom>
        </p:spPr>
      </p:pic>
      <p:sp>
        <p:nvSpPr>
          <p:cNvPr id="12" name="Arrow: Down 11">
            <a:extLst>
              <a:ext uri="{FF2B5EF4-FFF2-40B4-BE49-F238E27FC236}">
                <a16:creationId xmlns:a16="http://schemas.microsoft.com/office/drawing/2014/main" id="{C67CBD7B-F93A-29F7-A661-0B93CFA5544E}"/>
              </a:ext>
            </a:extLst>
          </p:cNvPr>
          <p:cNvSpPr/>
          <p:nvPr/>
        </p:nvSpPr>
        <p:spPr>
          <a:xfrm>
            <a:off x="4382322" y="3088686"/>
            <a:ext cx="382364" cy="677619"/>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7881048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13DD7C0D1421740A6CEBC0EBDB9DDD4" ma:contentTypeVersion="11" ma:contentTypeDescription="Create a new document." ma:contentTypeScope="" ma:versionID="8719ea187cb6c3047df7a3603bd68cf4">
  <xsd:schema xmlns:xsd="http://www.w3.org/2001/XMLSchema" xmlns:xs="http://www.w3.org/2001/XMLSchema" xmlns:p="http://schemas.microsoft.com/office/2006/metadata/properties" xmlns:ns2="9326aaa1-dc5b-400b-9b33-8992d719744b" xmlns:ns3="79ee5b46-ae3d-4101-a402-de0b5256da3d" targetNamespace="http://schemas.microsoft.com/office/2006/metadata/properties" ma:root="true" ma:fieldsID="1174e953af6199441f3a3044d5f9ed63" ns2:_="" ns3:_="">
    <xsd:import namespace="9326aaa1-dc5b-400b-9b33-8992d719744b"/>
    <xsd:import namespace="79ee5b46-ae3d-4101-a402-de0b5256da3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326aaa1-dc5b-400b-9b33-8992d719744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528e5b72-a11e-43e4-996b-2cb2b326d1f2"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9ee5b46-ae3d-4101-a402-de0b5256da3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096e7834-8338-4e7e-9a71-20fda19bc98c}" ma:internalName="TaxCatchAll" ma:showField="CatchAllData" ma:web="79ee5b46-ae3d-4101-a402-de0b5256da3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9326aaa1-dc5b-400b-9b33-8992d719744b">
      <Terms xmlns="http://schemas.microsoft.com/office/infopath/2007/PartnerControls"/>
    </lcf76f155ced4ddcb4097134ff3c332f>
    <TaxCatchAll xmlns="79ee5b46-ae3d-4101-a402-de0b5256da3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41B6045D-9CF8-45A8-890B-19648747FE27}"/>
</file>

<file path=customXml/itemProps2.xml><?xml version="1.0" encoding="utf-8"?>
<ds:datastoreItem xmlns:ds="http://schemas.openxmlformats.org/officeDocument/2006/customXml" ds:itemID="{AE865C75-9D12-4056-881A-67CEF2986C53}">
  <ds:schemaRefs>
    <ds:schemaRef ds:uri="9326aaa1-dc5b-400b-9b33-8992d719744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87CE3C73-FC13-4BB3-8661-345F477184D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(4:3)</PresentationFormat>
  <Slides>16</Slides>
  <Notes>0</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ECEN 403 Final Presentation Team 70: VFD Motor Controller Team Mackenzie Miller  Andrew Nguyen Aidan Rader Ryan Regan Sponsor: John Lusher</vt:lpstr>
      <vt:lpstr>Overview</vt:lpstr>
      <vt:lpstr>Overview</vt:lpstr>
      <vt:lpstr>Microcontroller</vt:lpstr>
      <vt:lpstr>MCU Continued</vt:lpstr>
      <vt:lpstr>PowerPoint Presentation</vt:lpstr>
      <vt:lpstr>PowerPoint Presentation</vt:lpstr>
      <vt:lpstr>Firmware</vt:lpstr>
      <vt:lpstr>Firmware Continued</vt:lpstr>
      <vt:lpstr>Optoelectronics</vt:lpstr>
      <vt:lpstr>Optoelectronics Continued</vt:lpstr>
      <vt:lpstr>PowerPoint Presentation</vt:lpstr>
      <vt:lpstr>Validation Plan</vt:lpstr>
      <vt:lpstr>Remaining Tasks</vt:lpstr>
      <vt:lpstr>Remaining Tasks Continued</vt:lpstr>
      <vt:lpstr>Remaining Tasks Continued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Brian Gardner</dc:creator>
  <cp:revision>1</cp:revision>
  <dcterms:created xsi:type="dcterms:W3CDTF">2013-06-18T16:37:55Z</dcterms:created>
  <dcterms:modified xsi:type="dcterms:W3CDTF">2024-11-18T16:25:42Z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0x010100D13DD7C0D1421740A6CEBC0EBDB9DDD4</vt:lpwstr>
  </property>
</Properties>
</file>